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  <p:sldMasterId id="2147483693" r:id="rId3"/>
  </p:sldMasterIdLst>
  <p:notesMasterIdLst>
    <p:notesMasterId r:id="rId41"/>
  </p:notesMasterIdLst>
  <p:handoutMasterIdLst>
    <p:handoutMasterId r:id="rId42"/>
  </p:handoutMasterIdLst>
  <p:sldIdLst>
    <p:sldId id="259" r:id="rId4"/>
    <p:sldId id="998" r:id="rId5"/>
    <p:sldId id="1013" r:id="rId6"/>
    <p:sldId id="1012" r:id="rId7"/>
    <p:sldId id="1006" r:id="rId8"/>
    <p:sldId id="1007" r:id="rId9"/>
    <p:sldId id="1010" r:id="rId10"/>
    <p:sldId id="1011" r:id="rId11"/>
    <p:sldId id="1015" r:id="rId12"/>
    <p:sldId id="1030" r:id="rId13"/>
    <p:sldId id="1016" r:id="rId14"/>
    <p:sldId id="1033" r:id="rId15"/>
    <p:sldId id="1018" r:id="rId16"/>
    <p:sldId id="1029" r:id="rId17"/>
    <p:sldId id="1028" r:id="rId18"/>
    <p:sldId id="1034" r:id="rId19"/>
    <p:sldId id="1000" r:id="rId20"/>
    <p:sldId id="1019" r:id="rId21"/>
    <p:sldId id="1037" r:id="rId22"/>
    <p:sldId id="1039" r:id="rId23"/>
    <p:sldId id="1036" r:id="rId24"/>
    <p:sldId id="1038" r:id="rId25"/>
    <p:sldId id="1041" r:id="rId26"/>
    <p:sldId id="999" r:id="rId27"/>
    <p:sldId id="1021" r:id="rId28"/>
    <p:sldId id="1001" r:id="rId29"/>
    <p:sldId id="1022" r:id="rId30"/>
    <p:sldId id="1023" r:id="rId31"/>
    <p:sldId id="1024" r:id="rId32"/>
    <p:sldId id="1025" r:id="rId33"/>
    <p:sldId id="1026" r:id="rId34"/>
    <p:sldId id="1027" r:id="rId35"/>
    <p:sldId id="1042" r:id="rId36"/>
    <p:sldId id="1044" r:id="rId37"/>
    <p:sldId id="1046" r:id="rId38"/>
    <p:sldId id="1047" r:id="rId39"/>
    <p:sldId id="104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vsnitt" id="{51CC06B0-C6B1-4A01-B63E-CF1E0C446300}">
          <p14:sldIdLst>
            <p14:sldId id="259"/>
            <p14:sldId id="998"/>
            <p14:sldId id="1013"/>
          </p14:sldIdLst>
        </p14:section>
        <p14:section name="Förväntningar / uppstart" id="{EE00E7C5-6FD4-4ECF-9865-551D05472935}">
          <p14:sldIdLst>
            <p14:sldId id="1012"/>
            <p14:sldId id="1006"/>
            <p14:sldId id="1007"/>
            <p14:sldId id="1010"/>
          </p14:sldIdLst>
        </p14:section>
        <p14:section name="Del 1 - PowerShell" id="{FC9E22B3-5181-4CDB-80A1-11CE44B1D397}">
          <p14:sldIdLst>
            <p14:sldId id="1011"/>
            <p14:sldId id="1015"/>
            <p14:sldId id="1030"/>
            <p14:sldId id="1016"/>
            <p14:sldId id="1033"/>
            <p14:sldId id="1018"/>
            <p14:sldId id="1029"/>
            <p14:sldId id="1028"/>
            <p14:sldId id="1034"/>
            <p14:sldId id="1000"/>
            <p14:sldId id="1019"/>
            <p14:sldId id="1037"/>
            <p14:sldId id="1039"/>
            <p14:sldId id="1036"/>
            <p14:sldId id="1038"/>
            <p14:sldId id="1041"/>
            <p14:sldId id="999"/>
          </p14:sldIdLst>
        </p14:section>
        <p14:section name="Del två" id="{41D7BCBA-6CC4-4D69-879E-4FD0F842CC50}">
          <p14:sldIdLst>
            <p14:sldId id="1021"/>
            <p14:sldId id="1001"/>
            <p14:sldId id="1022"/>
            <p14:sldId id="1023"/>
            <p14:sldId id="1024"/>
            <p14:sldId id="1025"/>
            <p14:sldId id="1026"/>
            <p14:sldId id="1027"/>
            <p14:sldId id="1042"/>
            <p14:sldId id="1044"/>
            <p14:sldId id="1046"/>
            <p14:sldId id="1047"/>
            <p14:sldId id="10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7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817"/>
    <a:srgbClr val="CB0084"/>
    <a:srgbClr val="580078"/>
    <a:srgbClr val="F5A916"/>
    <a:srgbClr val="ED6C13"/>
    <a:srgbClr val="676766"/>
    <a:srgbClr val="CA0084"/>
    <a:srgbClr val="630079"/>
    <a:srgbClr val="F38901"/>
    <a:srgbClr val="5C0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E6DA20-16C6-400A-A83B-CE102EE550FB}" v="3433" dt="2019-04-23T21:49:25.671"/>
    <p1510:client id="{FAB34218-08AB-44A4-945E-6F3ED7210805}" v="541" dt="2019-04-23T22:06:41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3" y="519"/>
      </p:cViewPr>
      <p:guideLst>
        <p:guide orient="horz" pos="12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92CF4-819D-4BC5-A2F6-8CA50F3ED635}" type="doc">
      <dgm:prSet loTypeId="urn:microsoft.com/office/officeart/2009/3/layout/PieProcess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sv-SE"/>
        </a:p>
      </dgm:t>
    </dgm:pt>
    <dgm:pt modelId="{FCBA45AD-0DD9-45B1-95C4-5E6D8BEB08F0}">
      <dgm:prSet phldrT="[Text]"/>
      <dgm:spPr/>
      <dgm:t>
        <a:bodyPr/>
        <a:lstStyle/>
        <a:p>
          <a:r>
            <a:rPr lang="sv-SE"/>
            <a:t>2011</a:t>
          </a:r>
        </a:p>
      </dgm:t>
    </dgm:pt>
    <dgm:pt modelId="{6749233B-9DBD-428C-B883-BC169ABD3415}" type="parTrans" cxnId="{9F191064-8B9B-48A7-A98D-846038441796}">
      <dgm:prSet/>
      <dgm:spPr/>
      <dgm:t>
        <a:bodyPr/>
        <a:lstStyle/>
        <a:p>
          <a:endParaRPr lang="sv-SE"/>
        </a:p>
      </dgm:t>
    </dgm:pt>
    <dgm:pt modelId="{6079680F-6B15-43DB-A081-829DC2B4DFB5}" type="sibTrans" cxnId="{9F191064-8B9B-48A7-A98D-846038441796}">
      <dgm:prSet/>
      <dgm:spPr/>
      <dgm:t>
        <a:bodyPr/>
        <a:lstStyle/>
        <a:p>
          <a:endParaRPr lang="sv-SE"/>
        </a:p>
      </dgm:t>
    </dgm:pt>
    <dgm:pt modelId="{A307AD4E-948B-438F-8F4F-CBDAAA602641}">
      <dgm:prSet phldrT="[Text]"/>
      <dgm:spPr/>
      <dgm:t>
        <a:bodyPr/>
        <a:lstStyle/>
        <a:p>
          <a:r>
            <a:rPr lang="sv-SE"/>
            <a:t>2014</a:t>
          </a:r>
        </a:p>
      </dgm:t>
    </dgm:pt>
    <dgm:pt modelId="{9EB446F1-A0BB-4732-B722-3C58C8A7A47B}" type="parTrans" cxnId="{AFFC5C4C-90BD-4A85-955F-101D3C57734D}">
      <dgm:prSet/>
      <dgm:spPr/>
      <dgm:t>
        <a:bodyPr/>
        <a:lstStyle/>
        <a:p>
          <a:endParaRPr lang="sv-SE"/>
        </a:p>
      </dgm:t>
    </dgm:pt>
    <dgm:pt modelId="{C0AE4AD6-0A01-42BC-AF7F-2FAB0ACE0CDD}" type="sibTrans" cxnId="{AFFC5C4C-90BD-4A85-955F-101D3C57734D}">
      <dgm:prSet/>
      <dgm:spPr/>
      <dgm:t>
        <a:bodyPr/>
        <a:lstStyle/>
        <a:p>
          <a:endParaRPr lang="sv-SE"/>
        </a:p>
      </dgm:t>
    </dgm:pt>
    <dgm:pt modelId="{6F887282-D466-46CC-80FE-31C03E0EAC06}">
      <dgm:prSet phldrT="[Text]"/>
      <dgm:spPr/>
      <dgm:t>
        <a:bodyPr/>
        <a:lstStyle/>
        <a:p>
          <a:r>
            <a:rPr lang="sv-SE"/>
            <a:t>2015</a:t>
          </a:r>
        </a:p>
      </dgm:t>
    </dgm:pt>
    <dgm:pt modelId="{89BB0CE8-6413-4E23-9C9A-911CE08ED67B}" type="parTrans" cxnId="{45A04699-A304-492A-BAA8-413493A35C41}">
      <dgm:prSet/>
      <dgm:spPr/>
      <dgm:t>
        <a:bodyPr/>
        <a:lstStyle/>
        <a:p>
          <a:endParaRPr lang="sv-SE"/>
        </a:p>
      </dgm:t>
    </dgm:pt>
    <dgm:pt modelId="{23D03588-D5B8-465C-86CD-8F5E1E1A966E}" type="sibTrans" cxnId="{45A04699-A304-492A-BAA8-413493A35C41}">
      <dgm:prSet/>
      <dgm:spPr/>
      <dgm:t>
        <a:bodyPr/>
        <a:lstStyle/>
        <a:p>
          <a:endParaRPr lang="sv-SE"/>
        </a:p>
      </dgm:t>
    </dgm:pt>
    <dgm:pt modelId="{6A909FF8-A926-4B01-938F-584E366E78DC}">
      <dgm:prSet phldrT="[Text]"/>
      <dgm:spPr/>
      <dgm:t>
        <a:bodyPr/>
        <a:lstStyle/>
        <a:p>
          <a:r>
            <a:rPr lang="sv-SE"/>
            <a:t>2018</a:t>
          </a:r>
        </a:p>
      </dgm:t>
    </dgm:pt>
    <dgm:pt modelId="{7F23B67B-F41A-4BCA-BC2F-F7ED13D24DD8}" type="parTrans" cxnId="{CBD79EA9-2CC4-4A1D-A809-4D027DF3232C}">
      <dgm:prSet/>
      <dgm:spPr/>
      <dgm:t>
        <a:bodyPr/>
        <a:lstStyle/>
        <a:p>
          <a:endParaRPr lang="sv-SE"/>
        </a:p>
      </dgm:t>
    </dgm:pt>
    <dgm:pt modelId="{28571785-2579-4C86-83B2-3147617AEA3F}" type="sibTrans" cxnId="{CBD79EA9-2CC4-4A1D-A809-4D027DF3232C}">
      <dgm:prSet/>
      <dgm:spPr/>
      <dgm:t>
        <a:bodyPr/>
        <a:lstStyle/>
        <a:p>
          <a:endParaRPr lang="sv-SE"/>
        </a:p>
      </dgm:t>
    </dgm:pt>
    <dgm:pt modelId="{EA55FC70-4D50-4474-B671-4186352AC81C}">
      <dgm:prSet/>
      <dgm:spPr/>
      <dgm:t>
        <a:bodyPr/>
        <a:lstStyle/>
        <a:p>
          <a:r>
            <a:rPr lang="sv-SE"/>
            <a:t>PS 2.0 – </a:t>
          </a:r>
          <a:r>
            <a:rPr lang="sv-SE" err="1"/>
            <a:t>first</a:t>
          </a:r>
          <a:r>
            <a:rPr lang="sv-SE"/>
            <a:t> touch </a:t>
          </a:r>
          <a:br>
            <a:rPr lang="sv-SE"/>
          </a:br>
          <a:br>
            <a:rPr lang="sv-SE"/>
          </a:br>
          <a:br>
            <a:rPr lang="sv-SE"/>
          </a:br>
          <a:br>
            <a:rPr lang="sv-SE"/>
          </a:br>
          <a:r>
            <a:rPr lang="sv-SE" i="1" err="1"/>
            <a:t>LiU</a:t>
          </a:r>
          <a:endParaRPr lang="sv-SE" i="1"/>
        </a:p>
      </dgm:t>
    </dgm:pt>
    <dgm:pt modelId="{3625A28D-3F6B-496D-86FD-873B00080BC4}" type="parTrans" cxnId="{2F199611-AF11-42AC-95CC-2EA5BC552380}">
      <dgm:prSet/>
      <dgm:spPr/>
      <dgm:t>
        <a:bodyPr/>
        <a:lstStyle/>
        <a:p>
          <a:endParaRPr lang="sv-SE"/>
        </a:p>
      </dgm:t>
    </dgm:pt>
    <dgm:pt modelId="{16416600-7A3B-4372-8B43-70B7AD855029}" type="sibTrans" cxnId="{2F199611-AF11-42AC-95CC-2EA5BC552380}">
      <dgm:prSet/>
      <dgm:spPr/>
      <dgm:t>
        <a:bodyPr/>
        <a:lstStyle/>
        <a:p>
          <a:endParaRPr lang="sv-SE"/>
        </a:p>
      </dgm:t>
    </dgm:pt>
    <dgm:pt modelId="{6AE4939E-8323-438E-801B-296BA5E21F2A}">
      <dgm:prSet phldrT="[Text]"/>
      <dgm:spPr/>
      <dgm:t>
        <a:bodyPr/>
        <a:lstStyle/>
        <a:p>
          <a:r>
            <a:rPr lang="sv-SE"/>
            <a:t>PS – </a:t>
          </a:r>
          <a:r>
            <a:rPr lang="sv-SE" err="1"/>
            <a:t>migrering</a:t>
          </a:r>
          <a:r>
            <a:rPr lang="sv-SE"/>
            <a:t>, backup </a:t>
          </a:r>
          <a:br>
            <a:rPr lang="sv-SE"/>
          </a:br>
          <a:br>
            <a:rPr lang="sv-SE"/>
          </a:br>
          <a:br>
            <a:rPr lang="sv-SE"/>
          </a:br>
          <a:r>
            <a:rPr lang="sv-SE" i="1"/>
            <a:t>CGI</a:t>
          </a:r>
        </a:p>
      </dgm:t>
    </dgm:pt>
    <dgm:pt modelId="{8008BAA5-3B8D-4DA6-9B2B-EC411368D14D}" type="parTrans" cxnId="{53C9085E-AB18-4FE6-AA23-C226C0FD2C50}">
      <dgm:prSet/>
      <dgm:spPr/>
      <dgm:t>
        <a:bodyPr/>
        <a:lstStyle/>
        <a:p>
          <a:endParaRPr lang="sv-SE"/>
        </a:p>
      </dgm:t>
    </dgm:pt>
    <dgm:pt modelId="{3B3FE2AE-25B4-4244-BE53-148C38EF6204}" type="sibTrans" cxnId="{53C9085E-AB18-4FE6-AA23-C226C0FD2C50}">
      <dgm:prSet/>
      <dgm:spPr/>
      <dgm:t>
        <a:bodyPr/>
        <a:lstStyle/>
        <a:p>
          <a:endParaRPr lang="sv-SE"/>
        </a:p>
      </dgm:t>
    </dgm:pt>
    <dgm:pt modelId="{5A311996-3C76-4B96-B97F-ADF602A096BC}">
      <dgm:prSet phldrT="[Text]"/>
      <dgm:spPr/>
      <dgm:t>
        <a:bodyPr/>
        <a:lstStyle/>
        <a:p>
          <a:r>
            <a:rPr lang="sv-SE"/>
            <a:t>2017</a:t>
          </a:r>
        </a:p>
      </dgm:t>
    </dgm:pt>
    <dgm:pt modelId="{D834421F-C726-44CB-8CD7-D01243D6FB19}" type="parTrans" cxnId="{A5388A88-8C27-4A6D-8A37-4DF54D39BC5D}">
      <dgm:prSet/>
      <dgm:spPr/>
      <dgm:t>
        <a:bodyPr/>
        <a:lstStyle/>
        <a:p>
          <a:endParaRPr lang="sv-SE"/>
        </a:p>
      </dgm:t>
    </dgm:pt>
    <dgm:pt modelId="{C779E54B-FEA0-4632-BDD5-0C30BF3DE2C5}" type="sibTrans" cxnId="{A5388A88-8C27-4A6D-8A37-4DF54D39BC5D}">
      <dgm:prSet/>
      <dgm:spPr/>
      <dgm:t>
        <a:bodyPr/>
        <a:lstStyle/>
        <a:p>
          <a:endParaRPr lang="sv-SE"/>
        </a:p>
      </dgm:t>
    </dgm:pt>
    <dgm:pt modelId="{89F88DB4-C1C1-492D-8696-0724E752194B}">
      <dgm:prSet phldrT="[Text]"/>
      <dgm:spPr/>
      <dgm:t>
        <a:bodyPr/>
        <a:lstStyle/>
        <a:p>
          <a:r>
            <a:rPr lang="sv-SE"/>
            <a:t>PS – </a:t>
          </a:r>
          <a:r>
            <a:rPr lang="sv-SE" err="1"/>
            <a:t>migrering</a:t>
          </a:r>
          <a:r>
            <a:rPr lang="sv-SE"/>
            <a:t>, automation, O365, </a:t>
          </a:r>
          <a:r>
            <a:rPr lang="sv-SE" err="1"/>
            <a:t>Azure</a:t>
          </a:r>
          <a:r>
            <a:rPr lang="sv-SE"/>
            <a:t> </a:t>
          </a:r>
          <a:br>
            <a:rPr lang="sv-SE"/>
          </a:br>
          <a:br>
            <a:rPr lang="sv-SE"/>
          </a:br>
          <a:r>
            <a:rPr lang="sv-SE" i="1" err="1"/>
            <a:t>LiU</a:t>
          </a:r>
          <a:endParaRPr lang="sv-SE" i="1"/>
        </a:p>
      </dgm:t>
    </dgm:pt>
    <dgm:pt modelId="{1D4E8FBC-471E-43DD-A19F-69ED2494565B}" type="parTrans" cxnId="{1AD3D5B9-E35A-4173-96E2-FC8DAF302C8E}">
      <dgm:prSet/>
      <dgm:spPr/>
      <dgm:t>
        <a:bodyPr/>
        <a:lstStyle/>
        <a:p>
          <a:endParaRPr lang="sv-SE"/>
        </a:p>
      </dgm:t>
    </dgm:pt>
    <dgm:pt modelId="{FC78946A-D3A4-49D3-8706-D7675F287681}" type="sibTrans" cxnId="{1AD3D5B9-E35A-4173-96E2-FC8DAF302C8E}">
      <dgm:prSet/>
      <dgm:spPr/>
      <dgm:t>
        <a:bodyPr/>
        <a:lstStyle/>
        <a:p>
          <a:endParaRPr lang="sv-SE"/>
        </a:p>
      </dgm:t>
    </dgm:pt>
    <dgm:pt modelId="{28747D04-159E-49C0-8637-060FC0F74088}">
      <dgm:prSet phldrT="[Text]"/>
      <dgm:spPr/>
      <dgm:t>
        <a:bodyPr/>
        <a:lstStyle/>
        <a:p>
          <a:r>
            <a:rPr lang="sv-SE"/>
            <a:t>C# – Första API</a:t>
          </a:r>
          <a:br>
            <a:rPr lang="sv-SE"/>
          </a:br>
          <a:br>
            <a:rPr lang="sv-SE"/>
          </a:br>
          <a:br>
            <a:rPr lang="sv-SE"/>
          </a:br>
          <a:br>
            <a:rPr lang="sv-SE"/>
          </a:br>
          <a:r>
            <a:rPr lang="sv-SE" i="1" err="1"/>
            <a:t>LiU</a:t>
          </a:r>
          <a:endParaRPr lang="sv-SE" i="1"/>
        </a:p>
      </dgm:t>
    </dgm:pt>
    <dgm:pt modelId="{182C13B0-2DFA-46C3-88A1-7A113626D192}" type="parTrans" cxnId="{2CE4C490-ABA5-474C-BCFA-3BC5EB182524}">
      <dgm:prSet/>
      <dgm:spPr/>
      <dgm:t>
        <a:bodyPr/>
        <a:lstStyle/>
        <a:p>
          <a:endParaRPr lang="sv-SE"/>
        </a:p>
      </dgm:t>
    </dgm:pt>
    <dgm:pt modelId="{6DB923DF-263E-4229-A22D-941122B12E6A}" type="sibTrans" cxnId="{2CE4C490-ABA5-474C-BCFA-3BC5EB182524}">
      <dgm:prSet/>
      <dgm:spPr/>
      <dgm:t>
        <a:bodyPr/>
        <a:lstStyle/>
        <a:p>
          <a:endParaRPr lang="sv-SE"/>
        </a:p>
      </dgm:t>
    </dgm:pt>
    <dgm:pt modelId="{EEEFD237-F181-4DD1-83B2-BA4521BBEC88}">
      <dgm:prSet phldrT="[Text]"/>
      <dgm:spPr/>
      <dgm:t>
        <a:bodyPr/>
        <a:lstStyle/>
        <a:p>
          <a:r>
            <a:rPr lang="sv-SE"/>
            <a:t>PS – </a:t>
          </a:r>
          <a:r>
            <a:rPr lang="sv-SE" err="1"/>
            <a:t>Advanced</a:t>
          </a:r>
          <a:r>
            <a:rPr lang="sv-SE"/>
            <a:t> ;) </a:t>
          </a:r>
          <a:br>
            <a:rPr lang="sv-SE"/>
          </a:br>
          <a:br>
            <a:rPr lang="sv-SE"/>
          </a:br>
          <a:br>
            <a:rPr lang="sv-SE"/>
          </a:br>
          <a:br>
            <a:rPr lang="sv-SE"/>
          </a:br>
          <a:r>
            <a:rPr lang="sv-SE" i="1" err="1"/>
            <a:t>LiU</a:t>
          </a:r>
          <a:endParaRPr lang="sv-SE" i="1"/>
        </a:p>
      </dgm:t>
    </dgm:pt>
    <dgm:pt modelId="{1BF62C96-2CBF-4524-9872-DFC6FA2395F1}" type="parTrans" cxnId="{09524BE7-6121-4159-BCEE-181260EFA4CA}">
      <dgm:prSet/>
      <dgm:spPr/>
      <dgm:t>
        <a:bodyPr/>
        <a:lstStyle/>
        <a:p>
          <a:endParaRPr lang="sv-SE"/>
        </a:p>
      </dgm:t>
    </dgm:pt>
    <dgm:pt modelId="{71DDDE94-5D3C-4B3C-9C68-595E53103BCB}" type="sibTrans" cxnId="{09524BE7-6121-4159-BCEE-181260EFA4CA}">
      <dgm:prSet/>
      <dgm:spPr/>
      <dgm:t>
        <a:bodyPr/>
        <a:lstStyle/>
        <a:p>
          <a:endParaRPr lang="sv-SE"/>
        </a:p>
      </dgm:t>
    </dgm:pt>
    <dgm:pt modelId="{82C05665-0E90-4C70-8EAF-739A4A81AB06}">
      <dgm:prSet phldrT="[Text]"/>
      <dgm:spPr/>
      <dgm:t>
        <a:bodyPr/>
        <a:lstStyle/>
        <a:p>
          <a:r>
            <a:rPr lang="sv-SE"/>
            <a:t>2013</a:t>
          </a:r>
        </a:p>
      </dgm:t>
    </dgm:pt>
    <dgm:pt modelId="{A1BDA0F2-A2CA-4EF9-9B95-17075F35728F}" type="sibTrans" cxnId="{F5896701-BB73-492D-A0F8-1587D1F03FE5}">
      <dgm:prSet/>
      <dgm:spPr/>
      <dgm:t>
        <a:bodyPr/>
        <a:lstStyle/>
        <a:p>
          <a:endParaRPr lang="sv-SE"/>
        </a:p>
      </dgm:t>
    </dgm:pt>
    <dgm:pt modelId="{705AA606-FB35-4845-884F-26003CA4C98D}" type="parTrans" cxnId="{F5896701-BB73-492D-A0F8-1587D1F03FE5}">
      <dgm:prSet/>
      <dgm:spPr/>
      <dgm:t>
        <a:bodyPr/>
        <a:lstStyle/>
        <a:p>
          <a:endParaRPr lang="sv-SE"/>
        </a:p>
      </dgm:t>
    </dgm:pt>
    <dgm:pt modelId="{6332BEA3-B084-47F1-A177-E93221AC21D6}">
      <dgm:prSet phldrT="[Text]"/>
      <dgm:spPr/>
      <dgm:t>
        <a:bodyPr/>
        <a:lstStyle/>
        <a:p>
          <a:r>
            <a:rPr lang="sv-SE" err="1"/>
            <a:t>VSCode</a:t>
          </a:r>
          <a:r>
            <a:rPr lang="sv-SE"/>
            <a:t>, versionshantering, Pester</a:t>
          </a:r>
          <a:br>
            <a:rPr lang="sv-SE"/>
          </a:br>
          <a:br>
            <a:rPr lang="sv-SE"/>
          </a:br>
          <a:r>
            <a:rPr lang="sv-SE" i="1" err="1"/>
            <a:t>Advania</a:t>
          </a:r>
          <a:endParaRPr lang="sv-SE" i="1"/>
        </a:p>
      </dgm:t>
    </dgm:pt>
    <dgm:pt modelId="{85FE9925-7656-4765-B629-F5A95BE12453}" type="parTrans" cxnId="{4740FD9D-0051-479E-B97A-FDFF92AF0C92}">
      <dgm:prSet/>
      <dgm:spPr/>
      <dgm:t>
        <a:bodyPr/>
        <a:lstStyle/>
        <a:p>
          <a:endParaRPr lang="sv-SE"/>
        </a:p>
      </dgm:t>
    </dgm:pt>
    <dgm:pt modelId="{5D881DCD-0421-4B56-941A-8428E0A37747}" type="sibTrans" cxnId="{4740FD9D-0051-479E-B97A-FDFF92AF0C92}">
      <dgm:prSet/>
      <dgm:spPr/>
      <dgm:t>
        <a:bodyPr/>
        <a:lstStyle/>
        <a:p>
          <a:endParaRPr lang="sv-SE"/>
        </a:p>
      </dgm:t>
    </dgm:pt>
    <dgm:pt modelId="{455304F2-47C6-4BA4-9E25-64F1F864E998}" type="pres">
      <dgm:prSet presAssocID="{AB992CF4-819D-4BC5-A2F6-8CA50F3ED635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48D1DB22-8E81-42C4-B02A-1263A07175CA}" type="pres">
      <dgm:prSet presAssocID="{FCBA45AD-0DD9-45B1-95C4-5E6D8BEB08F0}" presName="ParentComposite" presStyleCnt="0"/>
      <dgm:spPr/>
    </dgm:pt>
    <dgm:pt modelId="{ED206D53-646D-4485-8779-53E6620D379E}" type="pres">
      <dgm:prSet presAssocID="{FCBA45AD-0DD9-45B1-95C4-5E6D8BEB08F0}" presName="Chord" presStyleLbl="bgShp" presStyleIdx="0" presStyleCnt="6"/>
      <dgm:spPr/>
    </dgm:pt>
    <dgm:pt modelId="{CD67C091-73DA-4D12-8356-8C7F80779D29}" type="pres">
      <dgm:prSet presAssocID="{FCBA45AD-0DD9-45B1-95C4-5E6D8BEB08F0}" presName="Pie" presStyleLbl="alignNode1" presStyleIdx="0" presStyleCnt="6"/>
      <dgm:spPr/>
    </dgm:pt>
    <dgm:pt modelId="{3051FAB0-A441-46D2-B1D9-438CEAD369BF}" type="pres">
      <dgm:prSet presAssocID="{FCBA45AD-0DD9-45B1-95C4-5E6D8BEB08F0}" presName="Parent" presStyleLbl="revTx" presStyleIdx="0" presStyleCnt="12">
        <dgm:presLayoutVars>
          <dgm:chMax val="1"/>
          <dgm:chPref val="1"/>
          <dgm:bulletEnabled val="1"/>
        </dgm:presLayoutVars>
      </dgm:prSet>
      <dgm:spPr/>
    </dgm:pt>
    <dgm:pt modelId="{CEC3BBE2-608E-4516-BF11-B88B47364310}" type="pres">
      <dgm:prSet presAssocID="{16416600-7A3B-4372-8B43-70B7AD855029}" presName="negSibTrans" presStyleCnt="0"/>
      <dgm:spPr/>
    </dgm:pt>
    <dgm:pt modelId="{88A9C21E-24A3-4BA7-979C-C7DBA2600588}" type="pres">
      <dgm:prSet presAssocID="{FCBA45AD-0DD9-45B1-95C4-5E6D8BEB08F0}" presName="composite" presStyleCnt="0"/>
      <dgm:spPr/>
    </dgm:pt>
    <dgm:pt modelId="{B5E38C17-7538-4100-A2A3-FAD7189E465A}" type="pres">
      <dgm:prSet presAssocID="{FCBA45AD-0DD9-45B1-95C4-5E6D8BEB08F0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970D50AF-2F72-4F14-A3B6-555C145CD67D}" type="pres">
      <dgm:prSet presAssocID="{6079680F-6B15-43DB-A081-829DC2B4DFB5}" presName="sibTrans" presStyleCnt="0"/>
      <dgm:spPr/>
    </dgm:pt>
    <dgm:pt modelId="{3D97A233-69E1-4D85-8607-503C18A89790}" type="pres">
      <dgm:prSet presAssocID="{82C05665-0E90-4C70-8EAF-739A4A81AB06}" presName="ParentComposite" presStyleCnt="0"/>
      <dgm:spPr/>
    </dgm:pt>
    <dgm:pt modelId="{526F0D9F-1BCC-4773-AB71-C1573CAC7B29}" type="pres">
      <dgm:prSet presAssocID="{82C05665-0E90-4C70-8EAF-739A4A81AB06}" presName="Chord" presStyleLbl="bgShp" presStyleIdx="1" presStyleCnt="6"/>
      <dgm:spPr/>
    </dgm:pt>
    <dgm:pt modelId="{E6A9A973-FD78-4EF4-866F-D3831DE5531E}" type="pres">
      <dgm:prSet presAssocID="{82C05665-0E90-4C70-8EAF-739A4A81AB06}" presName="Pie" presStyleLbl="alignNode1" presStyleIdx="1" presStyleCnt="6"/>
      <dgm:spPr/>
    </dgm:pt>
    <dgm:pt modelId="{F8B05A6D-D0DD-4998-9B2D-2ABF182D4A04}" type="pres">
      <dgm:prSet presAssocID="{82C05665-0E90-4C70-8EAF-739A4A81AB06}" presName="Parent" presStyleLbl="revTx" presStyleIdx="2" presStyleCnt="12">
        <dgm:presLayoutVars>
          <dgm:chMax val="1"/>
          <dgm:chPref val="1"/>
          <dgm:bulletEnabled val="1"/>
        </dgm:presLayoutVars>
      </dgm:prSet>
      <dgm:spPr/>
    </dgm:pt>
    <dgm:pt modelId="{5DFB06A4-6B8A-4254-A85C-BE770EEE8DDA}" type="pres">
      <dgm:prSet presAssocID="{71DDDE94-5D3C-4B3C-9C68-595E53103BCB}" presName="negSibTrans" presStyleCnt="0"/>
      <dgm:spPr/>
    </dgm:pt>
    <dgm:pt modelId="{41F9E7A8-E9AC-4647-AE29-B056766FAE6C}" type="pres">
      <dgm:prSet presAssocID="{82C05665-0E90-4C70-8EAF-739A4A81AB06}" presName="composite" presStyleCnt="0"/>
      <dgm:spPr/>
    </dgm:pt>
    <dgm:pt modelId="{3641B69B-7503-4D22-8014-D2A7E3E20D2C}" type="pres">
      <dgm:prSet presAssocID="{82C05665-0E90-4C70-8EAF-739A4A81AB06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7DF0EF00-A398-4B74-9032-DFD37CA21261}" type="pres">
      <dgm:prSet presAssocID="{A1BDA0F2-A2CA-4EF9-9B95-17075F35728F}" presName="sibTrans" presStyleCnt="0"/>
      <dgm:spPr/>
    </dgm:pt>
    <dgm:pt modelId="{CAB6727F-585C-4E41-A1C2-5629675FC1CB}" type="pres">
      <dgm:prSet presAssocID="{A307AD4E-948B-438F-8F4F-CBDAAA602641}" presName="ParentComposite" presStyleCnt="0"/>
      <dgm:spPr/>
    </dgm:pt>
    <dgm:pt modelId="{4CCE8930-CE88-4362-9B52-2662F76A0014}" type="pres">
      <dgm:prSet presAssocID="{A307AD4E-948B-438F-8F4F-CBDAAA602641}" presName="Chord" presStyleLbl="bgShp" presStyleIdx="2" presStyleCnt="6"/>
      <dgm:spPr/>
    </dgm:pt>
    <dgm:pt modelId="{A1B483D6-BBB1-45B1-A82E-44438D7AA4FC}" type="pres">
      <dgm:prSet presAssocID="{A307AD4E-948B-438F-8F4F-CBDAAA602641}" presName="Pie" presStyleLbl="alignNode1" presStyleIdx="2" presStyleCnt="6"/>
      <dgm:spPr/>
    </dgm:pt>
    <dgm:pt modelId="{D97A052B-57C8-4ECF-B26A-B1632B288269}" type="pres">
      <dgm:prSet presAssocID="{A307AD4E-948B-438F-8F4F-CBDAAA602641}" presName="Parent" presStyleLbl="revTx" presStyleIdx="4" presStyleCnt="12">
        <dgm:presLayoutVars>
          <dgm:chMax val="1"/>
          <dgm:chPref val="1"/>
          <dgm:bulletEnabled val="1"/>
        </dgm:presLayoutVars>
      </dgm:prSet>
      <dgm:spPr/>
    </dgm:pt>
    <dgm:pt modelId="{0DE6C66E-B4CC-4010-836C-6BDBCE838063}" type="pres">
      <dgm:prSet presAssocID="{3B3FE2AE-25B4-4244-BE53-148C38EF6204}" presName="negSibTrans" presStyleCnt="0"/>
      <dgm:spPr/>
    </dgm:pt>
    <dgm:pt modelId="{3CD3E5DC-02B5-46BF-B587-5C4581977D8A}" type="pres">
      <dgm:prSet presAssocID="{A307AD4E-948B-438F-8F4F-CBDAAA602641}" presName="composite" presStyleCnt="0"/>
      <dgm:spPr/>
    </dgm:pt>
    <dgm:pt modelId="{F11E5068-FDEF-4AFE-8B69-CD1003778A5F}" type="pres">
      <dgm:prSet presAssocID="{A307AD4E-948B-438F-8F4F-CBDAAA602641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CDB5BF44-CE3F-4918-9C26-218D78582E9D}" type="pres">
      <dgm:prSet presAssocID="{C0AE4AD6-0A01-42BC-AF7F-2FAB0ACE0CDD}" presName="sibTrans" presStyleCnt="0"/>
      <dgm:spPr/>
    </dgm:pt>
    <dgm:pt modelId="{C288D14B-DC86-4E2A-80F0-54E18AF10A23}" type="pres">
      <dgm:prSet presAssocID="{6F887282-D466-46CC-80FE-31C03E0EAC06}" presName="ParentComposite" presStyleCnt="0"/>
      <dgm:spPr/>
    </dgm:pt>
    <dgm:pt modelId="{920AEAEE-237F-487F-ADDE-0201D70D1F82}" type="pres">
      <dgm:prSet presAssocID="{6F887282-D466-46CC-80FE-31C03E0EAC06}" presName="Chord" presStyleLbl="bgShp" presStyleIdx="3" presStyleCnt="6"/>
      <dgm:spPr/>
    </dgm:pt>
    <dgm:pt modelId="{199EE6BA-F5B2-45BC-8B32-91F79034EC57}" type="pres">
      <dgm:prSet presAssocID="{6F887282-D466-46CC-80FE-31C03E0EAC06}" presName="Pie" presStyleLbl="alignNode1" presStyleIdx="3" presStyleCnt="6"/>
      <dgm:spPr/>
    </dgm:pt>
    <dgm:pt modelId="{2FC244EA-E301-40E0-9793-D1739221D753}" type="pres">
      <dgm:prSet presAssocID="{6F887282-D466-46CC-80FE-31C03E0EAC06}" presName="Parent" presStyleLbl="revTx" presStyleIdx="6" presStyleCnt="12">
        <dgm:presLayoutVars>
          <dgm:chMax val="1"/>
          <dgm:chPref val="1"/>
          <dgm:bulletEnabled val="1"/>
        </dgm:presLayoutVars>
      </dgm:prSet>
      <dgm:spPr/>
    </dgm:pt>
    <dgm:pt modelId="{110736EF-6C02-48E4-B591-085B321A204F}" type="pres">
      <dgm:prSet presAssocID="{FC78946A-D3A4-49D3-8706-D7675F287681}" presName="negSibTrans" presStyleCnt="0"/>
      <dgm:spPr/>
    </dgm:pt>
    <dgm:pt modelId="{17D0A0D5-39BD-4B52-8E44-80CFAAE0E391}" type="pres">
      <dgm:prSet presAssocID="{6F887282-D466-46CC-80FE-31C03E0EAC06}" presName="composite" presStyleCnt="0"/>
      <dgm:spPr/>
    </dgm:pt>
    <dgm:pt modelId="{070F820C-D9B6-4CDA-93F5-85E2983A6E3A}" type="pres">
      <dgm:prSet presAssocID="{6F887282-D466-46CC-80FE-31C03E0EAC06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7E77A713-B95F-42FC-B02B-0F61AB8DF69A}" type="pres">
      <dgm:prSet presAssocID="{23D03588-D5B8-465C-86CD-8F5E1E1A966E}" presName="sibTrans" presStyleCnt="0"/>
      <dgm:spPr/>
    </dgm:pt>
    <dgm:pt modelId="{A0B88152-9DC9-4348-896A-4C185DF9679D}" type="pres">
      <dgm:prSet presAssocID="{5A311996-3C76-4B96-B97F-ADF602A096BC}" presName="ParentComposite" presStyleCnt="0"/>
      <dgm:spPr/>
    </dgm:pt>
    <dgm:pt modelId="{9E7C19E7-9A34-4DD3-9E55-112AB94769E2}" type="pres">
      <dgm:prSet presAssocID="{5A311996-3C76-4B96-B97F-ADF602A096BC}" presName="Chord" presStyleLbl="bgShp" presStyleIdx="4" presStyleCnt="6"/>
      <dgm:spPr/>
    </dgm:pt>
    <dgm:pt modelId="{ABC7B5FC-7F4D-4832-A863-6D5230BEB1C8}" type="pres">
      <dgm:prSet presAssocID="{5A311996-3C76-4B96-B97F-ADF602A096BC}" presName="Pie" presStyleLbl="alignNode1" presStyleIdx="4" presStyleCnt="6"/>
      <dgm:spPr/>
    </dgm:pt>
    <dgm:pt modelId="{CA0FC16E-5789-4896-B2FA-BC4188308C6F}" type="pres">
      <dgm:prSet presAssocID="{5A311996-3C76-4B96-B97F-ADF602A096BC}" presName="Parent" presStyleLbl="revTx" presStyleIdx="8" presStyleCnt="12">
        <dgm:presLayoutVars>
          <dgm:chMax val="1"/>
          <dgm:chPref val="1"/>
          <dgm:bulletEnabled val="1"/>
        </dgm:presLayoutVars>
      </dgm:prSet>
      <dgm:spPr/>
    </dgm:pt>
    <dgm:pt modelId="{AF3D24CB-49CC-4FAA-AEC1-E347CBFE47FF}" type="pres">
      <dgm:prSet presAssocID="{6DB923DF-263E-4229-A22D-941122B12E6A}" presName="negSibTrans" presStyleCnt="0"/>
      <dgm:spPr/>
    </dgm:pt>
    <dgm:pt modelId="{D299A40B-1EF9-437E-AB40-C3B2F7563758}" type="pres">
      <dgm:prSet presAssocID="{5A311996-3C76-4B96-B97F-ADF602A096BC}" presName="composite" presStyleCnt="0"/>
      <dgm:spPr/>
    </dgm:pt>
    <dgm:pt modelId="{AEAA5BFD-A87F-435E-B5A7-D93E1AC1709C}" type="pres">
      <dgm:prSet presAssocID="{5A311996-3C76-4B96-B97F-ADF602A096BC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E1EB5D23-7C19-41FA-B8FD-5A408AAAE36F}" type="pres">
      <dgm:prSet presAssocID="{C779E54B-FEA0-4632-BDD5-0C30BF3DE2C5}" presName="sibTrans" presStyleCnt="0"/>
      <dgm:spPr/>
    </dgm:pt>
    <dgm:pt modelId="{56DA9CB0-F9DC-4288-B3C0-D84ABF8517A4}" type="pres">
      <dgm:prSet presAssocID="{6A909FF8-A926-4B01-938F-584E366E78DC}" presName="ParentComposite" presStyleCnt="0"/>
      <dgm:spPr/>
    </dgm:pt>
    <dgm:pt modelId="{39887799-6A7A-451F-A161-A919E11D0775}" type="pres">
      <dgm:prSet presAssocID="{6A909FF8-A926-4B01-938F-584E366E78DC}" presName="Chord" presStyleLbl="bgShp" presStyleIdx="5" presStyleCnt="6"/>
      <dgm:spPr/>
    </dgm:pt>
    <dgm:pt modelId="{39A4A159-2B6B-4B21-8CDD-C9E1482E25CC}" type="pres">
      <dgm:prSet presAssocID="{6A909FF8-A926-4B01-938F-584E366E78DC}" presName="Pie" presStyleLbl="alignNode1" presStyleIdx="5" presStyleCnt="6"/>
      <dgm:spPr/>
    </dgm:pt>
    <dgm:pt modelId="{0661667F-62F5-4343-B80D-5615E99D9F30}" type="pres">
      <dgm:prSet presAssocID="{6A909FF8-A926-4B01-938F-584E366E78DC}" presName="Parent" presStyleLbl="revTx" presStyleIdx="10" presStyleCnt="12">
        <dgm:presLayoutVars>
          <dgm:chMax val="1"/>
          <dgm:chPref val="1"/>
          <dgm:bulletEnabled val="1"/>
        </dgm:presLayoutVars>
      </dgm:prSet>
      <dgm:spPr/>
    </dgm:pt>
    <dgm:pt modelId="{F0C421F3-DF0E-4A22-BDBE-D33619683DF9}" type="pres">
      <dgm:prSet presAssocID="{5D881DCD-0421-4B56-941A-8428E0A37747}" presName="negSibTrans" presStyleCnt="0"/>
      <dgm:spPr/>
    </dgm:pt>
    <dgm:pt modelId="{B2F14F87-B987-4B57-9317-3C4928AEBBAE}" type="pres">
      <dgm:prSet presAssocID="{6A909FF8-A926-4B01-938F-584E366E78DC}" presName="composite" presStyleCnt="0"/>
      <dgm:spPr/>
    </dgm:pt>
    <dgm:pt modelId="{5A743FC7-32EF-46E1-958D-5BBA4BF512B1}" type="pres">
      <dgm:prSet presAssocID="{6A909FF8-A926-4B01-938F-584E366E78DC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F5896701-BB73-492D-A0F8-1587D1F03FE5}" srcId="{AB992CF4-819D-4BC5-A2F6-8CA50F3ED635}" destId="{82C05665-0E90-4C70-8EAF-739A4A81AB06}" srcOrd="1" destOrd="0" parTransId="{705AA606-FB35-4845-884F-26003CA4C98D}" sibTransId="{A1BDA0F2-A2CA-4EF9-9B95-17075F35728F}"/>
    <dgm:cxn modelId="{4D987C09-FC76-4240-9CF3-E7B5ACB7BB04}" type="presOf" srcId="{5A311996-3C76-4B96-B97F-ADF602A096BC}" destId="{CA0FC16E-5789-4896-B2FA-BC4188308C6F}" srcOrd="0" destOrd="0" presId="urn:microsoft.com/office/officeart/2009/3/layout/PieProcess"/>
    <dgm:cxn modelId="{2F199611-AF11-42AC-95CC-2EA5BC552380}" srcId="{FCBA45AD-0DD9-45B1-95C4-5E6D8BEB08F0}" destId="{EA55FC70-4D50-4474-B671-4186352AC81C}" srcOrd="0" destOrd="0" parTransId="{3625A28D-3F6B-496D-86FD-873B00080BC4}" sibTransId="{16416600-7A3B-4372-8B43-70B7AD855029}"/>
    <dgm:cxn modelId="{6CE69116-2FA0-4CEA-BF6D-D61793911DAF}" type="presOf" srcId="{89F88DB4-C1C1-492D-8696-0724E752194B}" destId="{070F820C-D9B6-4CDA-93F5-85E2983A6E3A}" srcOrd="0" destOrd="0" presId="urn:microsoft.com/office/officeart/2009/3/layout/PieProcess"/>
    <dgm:cxn modelId="{5470D633-4067-43BD-92A0-E76CB9BBCD42}" type="presOf" srcId="{6332BEA3-B084-47F1-A177-E93221AC21D6}" destId="{5A743FC7-32EF-46E1-958D-5BBA4BF512B1}" srcOrd="0" destOrd="0" presId="urn:microsoft.com/office/officeart/2009/3/layout/PieProcess"/>
    <dgm:cxn modelId="{D3413C3E-B745-4AD3-96D5-10A6A7F28E17}" type="presOf" srcId="{FCBA45AD-0DD9-45B1-95C4-5E6D8BEB08F0}" destId="{3051FAB0-A441-46D2-B1D9-438CEAD369BF}" srcOrd="0" destOrd="0" presId="urn:microsoft.com/office/officeart/2009/3/layout/PieProcess"/>
    <dgm:cxn modelId="{53C9085E-AB18-4FE6-AA23-C226C0FD2C50}" srcId="{A307AD4E-948B-438F-8F4F-CBDAAA602641}" destId="{6AE4939E-8323-438E-801B-296BA5E21F2A}" srcOrd="0" destOrd="0" parTransId="{8008BAA5-3B8D-4DA6-9B2B-EC411368D14D}" sibTransId="{3B3FE2AE-25B4-4244-BE53-148C38EF6204}"/>
    <dgm:cxn modelId="{B126EC5E-8340-47A8-9DCB-A92AC4D3E508}" type="presOf" srcId="{EEEFD237-F181-4DD1-83B2-BA4521BBEC88}" destId="{3641B69B-7503-4D22-8014-D2A7E3E20D2C}" srcOrd="0" destOrd="0" presId="urn:microsoft.com/office/officeart/2009/3/layout/PieProcess"/>
    <dgm:cxn modelId="{4872905F-22E4-46DE-8872-7320850D025E}" type="presOf" srcId="{EA55FC70-4D50-4474-B671-4186352AC81C}" destId="{B5E38C17-7538-4100-A2A3-FAD7189E465A}" srcOrd="0" destOrd="0" presId="urn:microsoft.com/office/officeart/2009/3/layout/PieProcess"/>
    <dgm:cxn modelId="{9F191064-8B9B-48A7-A98D-846038441796}" srcId="{AB992CF4-819D-4BC5-A2F6-8CA50F3ED635}" destId="{FCBA45AD-0DD9-45B1-95C4-5E6D8BEB08F0}" srcOrd="0" destOrd="0" parTransId="{6749233B-9DBD-428C-B883-BC169ABD3415}" sibTransId="{6079680F-6B15-43DB-A081-829DC2B4DFB5}"/>
    <dgm:cxn modelId="{C241F048-4640-4ED7-87AF-4C298E86BEAC}" type="presOf" srcId="{28747D04-159E-49C0-8637-060FC0F74088}" destId="{AEAA5BFD-A87F-435E-B5A7-D93E1AC1709C}" srcOrd="0" destOrd="0" presId="urn:microsoft.com/office/officeart/2009/3/layout/PieProcess"/>
    <dgm:cxn modelId="{AFFC5C4C-90BD-4A85-955F-101D3C57734D}" srcId="{AB992CF4-819D-4BC5-A2F6-8CA50F3ED635}" destId="{A307AD4E-948B-438F-8F4F-CBDAAA602641}" srcOrd="2" destOrd="0" parTransId="{9EB446F1-A0BB-4732-B722-3C58C8A7A47B}" sibTransId="{C0AE4AD6-0A01-42BC-AF7F-2FAB0ACE0CDD}"/>
    <dgm:cxn modelId="{E3B4BF54-87B3-4999-804E-B8CDEB148868}" type="presOf" srcId="{A307AD4E-948B-438F-8F4F-CBDAAA602641}" destId="{D97A052B-57C8-4ECF-B26A-B1632B288269}" srcOrd="0" destOrd="0" presId="urn:microsoft.com/office/officeart/2009/3/layout/PieProcess"/>
    <dgm:cxn modelId="{A5388A88-8C27-4A6D-8A37-4DF54D39BC5D}" srcId="{AB992CF4-819D-4BC5-A2F6-8CA50F3ED635}" destId="{5A311996-3C76-4B96-B97F-ADF602A096BC}" srcOrd="4" destOrd="0" parTransId="{D834421F-C726-44CB-8CD7-D01243D6FB19}" sibTransId="{C779E54B-FEA0-4632-BDD5-0C30BF3DE2C5}"/>
    <dgm:cxn modelId="{2CE4C490-ABA5-474C-BCFA-3BC5EB182524}" srcId="{5A311996-3C76-4B96-B97F-ADF602A096BC}" destId="{28747D04-159E-49C0-8637-060FC0F74088}" srcOrd="0" destOrd="0" parTransId="{182C13B0-2DFA-46C3-88A1-7A113626D192}" sibTransId="{6DB923DF-263E-4229-A22D-941122B12E6A}"/>
    <dgm:cxn modelId="{45A04699-A304-492A-BAA8-413493A35C41}" srcId="{AB992CF4-819D-4BC5-A2F6-8CA50F3ED635}" destId="{6F887282-D466-46CC-80FE-31C03E0EAC06}" srcOrd="3" destOrd="0" parTransId="{89BB0CE8-6413-4E23-9C9A-911CE08ED67B}" sibTransId="{23D03588-D5B8-465C-86CD-8F5E1E1A966E}"/>
    <dgm:cxn modelId="{4740FD9D-0051-479E-B97A-FDFF92AF0C92}" srcId="{6A909FF8-A926-4B01-938F-584E366E78DC}" destId="{6332BEA3-B084-47F1-A177-E93221AC21D6}" srcOrd="0" destOrd="0" parTransId="{85FE9925-7656-4765-B629-F5A95BE12453}" sibTransId="{5D881DCD-0421-4B56-941A-8428E0A37747}"/>
    <dgm:cxn modelId="{CBD79EA9-2CC4-4A1D-A809-4D027DF3232C}" srcId="{AB992CF4-819D-4BC5-A2F6-8CA50F3ED635}" destId="{6A909FF8-A926-4B01-938F-584E366E78DC}" srcOrd="5" destOrd="0" parTransId="{7F23B67B-F41A-4BCA-BC2F-F7ED13D24DD8}" sibTransId="{28571785-2579-4C86-83B2-3147617AEA3F}"/>
    <dgm:cxn modelId="{1AD3D5B9-E35A-4173-96E2-FC8DAF302C8E}" srcId="{6F887282-D466-46CC-80FE-31C03E0EAC06}" destId="{89F88DB4-C1C1-492D-8696-0724E752194B}" srcOrd="0" destOrd="0" parTransId="{1D4E8FBC-471E-43DD-A19F-69ED2494565B}" sibTransId="{FC78946A-D3A4-49D3-8706-D7675F287681}"/>
    <dgm:cxn modelId="{176B9FC6-CCDB-4AA7-802B-2FA960D2666F}" type="presOf" srcId="{6A909FF8-A926-4B01-938F-584E366E78DC}" destId="{0661667F-62F5-4343-B80D-5615E99D9F30}" srcOrd="0" destOrd="0" presId="urn:microsoft.com/office/officeart/2009/3/layout/PieProcess"/>
    <dgm:cxn modelId="{09524BE7-6121-4159-BCEE-181260EFA4CA}" srcId="{82C05665-0E90-4C70-8EAF-739A4A81AB06}" destId="{EEEFD237-F181-4DD1-83B2-BA4521BBEC88}" srcOrd="0" destOrd="0" parTransId="{1BF62C96-2CBF-4524-9872-DFC6FA2395F1}" sibTransId="{71DDDE94-5D3C-4B3C-9C68-595E53103BCB}"/>
    <dgm:cxn modelId="{282505EB-CEFF-4BAC-984C-DF5DFA14565B}" type="presOf" srcId="{AB992CF4-819D-4BC5-A2F6-8CA50F3ED635}" destId="{455304F2-47C6-4BA4-9E25-64F1F864E998}" srcOrd="0" destOrd="0" presId="urn:microsoft.com/office/officeart/2009/3/layout/PieProcess"/>
    <dgm:cxn modelId="{D5699EEC-AD55-4DD9-B4B2-3DA9123364CF}" type="presOf" srcId="{6F887282-D466-46CC-80FE-31C03E0EAC06}" destId="{2FC244EA-E301-40E0-9793-D1739221D753}" srcOrd="0" destOrd="0" presId="urn:microsoft.com/office/officeart/2009/3/layout/PieProcess"/>
    <dgm:cxn modelId="{FE956AF0-14F9-48A5-93CB-76DD498DDA70}" type="presOf" srcId="{82C05665-0E90-4C70-8EAF-739A4A81AB06}" destId="{F8B05A6D-D0DD-4998-9B2D-2ABF182D4A04}" srcOrd="0" destOrd="0" presId="urn:microsoft.com/office/officeart/2009/3/layout/PieProcess"/>
    <dgm:cxn modelId="{5452F4FA-F527-4EB8-9F86-21940D2D429B}" type="presOf" srcId="{6AE4939E-8323-438E-801B-296BA5E21F2A}" destId="{F11E5068-FDEF-4AFE-8B69-CD1003778A5F}" srcOrd="0" destOrd="0" presId="urn:microsoft.com/office/officeart/2009/3/layout/PieProcess"/>
    <dgm:cxn modelId="{736EFE3D-A869-4442-8A1F-D7D83AF1E7C4}" type="presParOf" srcId="{455304F2-47C6-4BA4-9E25-64F1F864E998}" destId="{48D1DB22-8E81-42C4-B02A-1263A07175CA}" srcOrd="0" destOrd="0" presId="urn:microsoft.com/office/officeart/2009/3/layout/PieProcess"/>
    <dgm:cxn modelId="{AF1F86BC-BED7-4568-AE4F-C9C043BEAB69}" type="presParOf" srcId="{48D1DB22-8E81-42C4-B02A-1263A07175CA}" destId="{ED206D53-646D-4485-8779-53E6620D379E}" srcOrd="0" destOrd="0" presId="urn:microsoft.com/office/officeart/2009/3/layout/PieProcess"/>
    <dgm:cxn modelId="{7961EBB9-4EC3-473A-8C7A-922AE47B6312}" type="presParOf" srcId="{48D1DB22-8E81-42C4-B02A-1263A07175CA}" destId="{CD67C091-73DA-4D12-8356-8C7F80779D29}" srcOrd="1" destOrd="0" presId="urn:microsoft.com/office/officeart/2009/3/layout/PieProcess"/>
    <dgm:cxn modelId="{C09D882C-3A33-43FD-BCA5-CF3B8E884DE6}" type="presParOf" srcId="{48D1DB22-8E81-42C4-B02A-1263A07175CA}" destId="{3051FAB0-A441-46D2-B1D9-438CEAD369BF}" srcOrd="2" destOrd="0" presId="urn:microsoft.com/office/officeart/2009/3/layout/PieProcess"/>
    <dgm:cxn modelId="{49CC787B-532E-47DF-A3FF-1934F9F91DCA}" type="presParOf" srcId="{455304F2-47C6-4BA4-9E25-64F1F864E998}" destId="{CEC3BBE2-608E-4516-BF11-B88B47364310}" srcOrd="1" destOrd="0" presId="urn:microsoft.com/office/officeart/2009/3/layout/PieProcess"/>
    <dgm:cxn modelId="{0664E9FC-ED3B-4315-B0EE-44C1F7A2AF74}" type="presParOf" srcId="{455304F2-47C6-4BA4-9E25-64F1F864E998}" destId="{88A9C21E-24A3-4BA7-979C-C7DBA2600588}" srcOrd="2" destOrd="0" presId="urn:microsoft.com/office/officeart/2009/3/layout/PieProcess"/>
    <dgm:cxn modelId="{FEA9852E-5D9C-4F31-B259-A7CB530C72C0}" type="presParOf" srcId="{88A9C21E-24A3-4BA7-979C-C7DBA2600588}" destId="{B5E38C17-7538-4100-A2A3-FAD7189E465A}" srcOrd="0" destOrd="0" presId="urn:microsoft.com/office/officeart/2009/3/layout/PieProcess"/>
    <dgm:cxn modelId="{8D5D0052-4173-44BD-9A06-16A185384CE8}" type="presParOf" srcId="{455304F2-47C6-4BA4-9E25-64F1F864E998}" destId="{970D50AF-2F72-4F14-A3B6-555C145CD67D}" srcOrd="3" destOrd="0" presId="urn:microsoft.com/office/officeart/2009/3/layout/PieProcess"/>
    <dgm:cxn modelId="{DCA44306-0D02-494D-877A-31E3EBBE313C}" type="presParOf" srcId="{455304F2-47C6-4BA4-9E25-64F1F864E998}" destId="{3D97A233-69E1-4D85-8607-503C18A89790}" srcOrd="4" destOrd="0" presId="urn:microsoft.com/office/officeart/2009/3/layout/PieProcess"/>
    <dgm:cxn modelId="{EF198B7D-53B3-4861-93F3-0F50F3E8B8E7}" type="presParOf" srcId="{3D97A233-69E1-4D85-8607-503C18A89790}" destId="{526F0D9F-1BCC-4773-AB71-C1573CAC7B29}" srcOrd="0" destOrd="0" presId="urn:microsoft.com/office/officeart/2009/3/layout/PieProcess"/>
    <dgm:cxn modelId="{B676BB96-399C-4D5E-B0D4-4BBFA2EA8D5F}" type="presParOf" srcId="{3D97A233-69E1-4D85-8607-503C18A89790}" destId="{E6A9A973-FD78-4EF4-866F-D3831DE5531E}" srcOrd="1" destOrd="0" presId="urn:microsoft.com/office/officeart/2009/3/layout/PieProcess"/>
    <dgm:cxn modelId="{188CD56D-AA1E-49C6-B1BA-3D6411C9A18F}" type="presParOf" srcId="{3D97A233-69E1-4D85-8607-503C18A89790}" destId="{F8B05A6D-D0DD-4998-9B2D-2ABF182D4A04}" srcOrd="2" destOrd="0" presId="urn:microsoft.com/office/officeart/2009/3/layout/PieProcess"/>
    <dgm:cxn modelId="{7FF8C470-8E2E-4838-BA3E-151D2DFB8E94}" type="presParOf" srcId="{455304F2-47C6-4BA4-9E25-64F1F864E998}" destId="{5DFB06A4-6B8A-4254-A85C-BE770EEE8DDA}" srcOrd="5" destOrd="0" presId="urn:microsoft.com/office/officeart/2009/3/layout/PieProcess"/>
    <dgm:cxn modelId="{2F7E0645-441E-45E4-B33A-D42AD1E329EF}" type="presParOf" srcId="{455304F2-47C6-4BA4-9E25-64F1F864E998}" destId="{41F9E7A8-E9AC-4647-AE29-B056766FAE6C}" srcOrd="6" destOrd="0" presId="urn:microsoft.com/office/officeart/2009/3/layout/PieProcess"/>
    <dgm:cxn modelId="{7245F523-1E35-4DA1-A0C1-8365AE78A6EA}" type="presParOf" srcId="{41F9E7A8-E9AC-4647-AE29-B056766FAE6C}" destId="{3641B69B-7503-4D22-8014-D2A7E3E20D2C}" srcOrd="0" destOrd="0" presId="urn:microsoft.com/office/officeart/2009/3/layout/PieProcess"/>
    <dgm:cxn modelId="{A022E39D-D54E-4A41-84F5-41CB52A82EC0}" type="presParOf" srcId="{455304F2-47C6-4BA4-9E25-64F1F864E998}" destId="{7DF0EF00-A398-4B74-9032-DFD37CA21261}" srcOrd="7" destOrd="0" presId="urn:microsoft.com/office/officeart/2009/3/layout/PieProcess"/>
    <dgm:cxn modelId="{A737F90C-4F14-4471-9015-78E1C3B7591E}" type="presParOf" srcId="{455304F2-47C6-4BA4-9E25-64F1F864E998}" destId="{CAB6727F-585C-4E41-A1C2-5629675FC1CB}" srcOrd="8" destOrd="0" presId="urn:microsoft.com/office/officeart/2009/3/layout/PieProcess"/>
    <dgm:cxn modelId="{96CBDB6F-F94E-418E-92B5-217BD27C80D3}" type="presParOf" srcId="{CAB6727F-585C-4E41-A1C2-5629675FC1CB}" destId="{4CCE8930-CE88-4362-9B52-2662F76A0014}" srcOrd="0" destOrd="0" presId="urn:microsoft.com/office/officeart/2009/3/layout/PieProcess"/>
    <dgm:cxn modelId="{788DC8D5-5404-43B5-AC3D-D4EFD21A9E7F}" type="presParOf" srcId="{CAB6727F-585C-4E41-A1C2-5629675FC1CB}" destId="{A1B483D6-BBB1-45B1-A82E-44438D7AA4FC}" srcOrd="1" destOrd="0" presId="urn:microsoft.com/office/officeart/2009/3/layout/PieProcess"/>
    <dgm:cxn modelId="{C46BDD7E-5628-49D7-8333-889A07297D12}" type="presParOf" srcId="{CAB6727F-585C-4E41-A1C2-5629675FC1CB}" destId="{D97A052B-57C8-4ECF-B26A-B1632B288269}" srcOrd="2" destOrd="0" presId="urn:microsoft.com/office/officeart/2009/3/layout/PieProcess"/>
    <dgm:cxn modelId="{3E7292CD-7840-4054-8F15-000B59729C5E}" type="presParOf" srcId="{455304F2-47C6-4BA4-9E25-64F1F864E998}" destId="{0DE6C66E-B4CC-4010-836C-6BDBCE838063}" srcOrd="9" destOrd="0" presId="urn:microsoft.com/office/officeart/2009/3/layout/PieProcess"/>
    <dgm:cxn modelId="{BBDCCE25-AAEF-4C7E-AC66-8D89B10A818C}" type="presParOf" srcId="{455304F2-47C6-4BA4-9E25-64F1F864E998}" destId="{3CD3E5DC-02B5-46BF-B587-5C4581977D8A}" srcOrd="10" destOrd="0" presId="urn:microsoft.com/office/officeart/2009/3/layout/PieProcess"/>
    <dgm:cxn modelId="{7DC9066A-94DD-437F-AFC4-632670EBB3F6}" type="presParOf" srcId="{3CD3E5DC-02B5-46BF-B587-5C4581977D8A}" destId="{F11E5068-FDEF-4AFE-8B69-CD1003778A5F}" srcOrd="0" destOrd="0" presId="urn:microsoft.com/office/officeart/2009/3/layout/PieProcess"/>
    <dgm:cxn modelId="{DC95FBF8-32FB-4DB1-80EC-0E2FBB626AAA}" type="presParOf" srcId="{455304F2-47C6-4BA4-9E25-64F1F864E998}" destId="{CDB5BF44-CE3F-4918-9C26-218D78582E9D}" srcOrd="11" destOrd="0" presId="urn:microsoft.com/office/officeart/2009/3/layout/PieProcess"/>
    <dgm:cxn modelId="{3EA47DC2-44D5-45BB-BD0D-E21038AD5BA0}" type="presParOf" srcId="{455304F2-47C6-4BA4-9E25-64F1F864E998}" destId="{C288D14B-DC86-4E2A-80F0-54E18AF10A23}" srcOrd="12" destOrd="0" presId="urn:microsoft.com/office/officeart/2009/3/layout/PieProcess"/>
    <dgm:cxn modelId="{8A1BF265-B1B5-470E-A959-F50EFDA3D7EE}" type="presParOf" srcId="{C288D14B-DC86-4E2A-80F0-54E18AF10A23}" destId="{920AEAEE-237F-487F-ADDE-0201D70D1F82}" srcOrd="0" destOrd="0" presId="urn:microsoft.com/office/officeart/2009/3/layout/PieProcess"/>
    <dgm:cxn modelId="{1FEBEB70-5F70-4648-B5EA-DD901A87685B}" type="presParOf" srcId="{C288D14B-DC86-4E2A-80F0-54E18AF10A23}" destId="{199EE6BA-F5B2-45BC-8B32-91F79034EC57}" srcOrd="1" destOrd="0" presId="urn:microsoft.com/office/officeart/2009/3/layout/PieProcess"/>
    <dgm:cxn modelId="{63706CB5-17BE-4ED2-AA52-B3FCD3D876A6}" type="presParOf" srcId="{C288D14B-DC86-4E2A-80F0-54E18AF10A23}" destId="{2FC244EA-E301-40E0-9793-D1739221D753}" srcOrd="2" destOrd="0" presId="urn:microsoft.com/office/officeart/2009/3/layout/PieProcess"/>
    <dgm:cxn modelId="{9B6CD1A3-7A08-458B-8E14-5E84F0E2E11D}" type="presParOf" srcId="{455304F2-47C6-4BA4-9E25-64F1F864E998}" destId="{110736EF-6C02-48E4-B591-085B321A204F}" srcOrd="13" destOrd="0" presId="urn:microsoft.com/office/officeart/2009/3/layout/PieProcess"/>
    <dgm:cxn modelId="{D2807D5C-D0B3-4B63-AA5B-B2584E8A2B68}" type="presParOf" srcId="{455304F2-47C6-4BA4-9E25-64F1F864E998}" destId="{17D0A0D5-39BD-4B52-8E44-80CFAAE0E391}" srcOrd="14" destOrd="0" presId="urn:microsoft.com/office/officeart/2009/3/layout/PieProcess"/>
    <dgm:cxn modelId="{E2439455-D706-43E2-AEBD-D7FB7B082B17}" type="presParOf" srcId="{17D0A0D5-39BD-4B52-8E44-80CFAAE0E391}" destId="{070F820C-D9B6-4CDA-93F5-85E2983A6E3A}" srcOrd="0" destOrd="0" presId="urn:microsoft.com/office/officeart/2009/3/layout/PieProcess"/>
    <dgm:cxn modelId="{54B69089-5A7E-42A0-903C-FF71F6A5CD3C}" type="presParOf" srcId="{455304F2-47C6-4BA4-9E25-64F1F864E998}" destId="{7E77A713-B95F-42FC-B02B-0F61AB8DF69A}" srcOrd="15" destOrd="0" presId="urn:microsoft.com/office/officeart/2009/3/layout/PieProcess"/>
    <dgm:cxn modelId="{6E51FF21-43B6-4D3F-BE37-3B761F2B9086}" type="presParOf" srcId="{455304F2-47C6-4BA4-9E25-64F1F864E998}" destId="{A0B88152-9DC9-4348-896A-4C185DF9679D}" srcOrd="16" destOrd="0" presId="urn:microsoft.com/office/officeart/2009/3/layout/PieProcess"/>
    <dgm:cxn modelId="{4E791A56-5E43-4A1D-B156-410F4020B9BF}" type="presParOf" srcId="{A0B88152-9DC9-4348-896A-4C185DF9679D}" destId="{9E7C19E7-9A34-4DD3-9E55-112AB94769E2}" srcOrd="0" destOrd="0" presId="urn:microsoft.com/office/officeart/2009/3/layout/PieProcess"/>
    <dgm:cxn modelId="{B02E2126-7CC6-4A16-B153-7F1A0F6CE17B}" type="presParOf" srcId="{A0B88152-9DC9-4348-896A-4C185DF9679D}" destId="{ABC7B5FC-7F4D-4832-A863-6D5230BEB1C8}" srcOrd="1" destOrd="0" presId="urn:microsoft.com/office/officeart/2009/3/layout/PieProcess"/>
    <dgm:cxn modelId="{7A892F16-DE88-457E-BBC8-8E4E12161275}" type="presParOf" srcId="{A0B88152-9DC9-4348-896A-4C185DF9679D}" destId="{CA0FC16E-5789-4896-B2FA-BC4188308C6F}" srcOrd="2" destOrd="0" presId="urn:microsoft.com/office/officeart/2009/3/layout/PieProcess"/>
    <dgm:cxn modelId="{912963B1-D97B-4279-830C-491B0766ACA3}" type="presParOf" srcId="{455304F2-47C6-4BA4-9E25-64F1F864E998}" destId="{AF3D24CB-49CC-4FAA-AEC1-E347CBFE47FF}" srcOrd="17" destOrd="0" presId="urn:microsoft.com/office/officeart/2009/3/layout/PieProcess"/>
    <dgm:cxn modelId="{05D8A997-25D3-40AB-8BF2-9156DDD4496D}" type="presParOf" srcId="{455304F2-47C6-4BA4-9E25-64F1F864E998}" destId="{D299A40B-1EF9-437E-AB40-C3B2F7563758}" srcOrd="18" destOrd="0" presId="urn:microsoft.com/office/officeart/2009/3/layout/PieProcess"/>
    <dgm:cxn modelId="{AE97B42B-CDDB-42D1-B1EB-59584E9B3670}" type="presParOf" srcId="{D299A40B-1EF9-437E-AB40-C3B2F7563758}" destId="{AEAA5BFD-A87F-435E-B5A7-D93E1AC1709C}" srcOrd="0" destOrd="0" presId="urn:microsoft.com/office/officeart/2009/3/layout/PieProcess"/>
    <dgm:cxn modelId="{F1596E94-B9E7-4B09-AE0B-7686B132D10D}" type="presParOf" srcId="{455304F2-47C6-4BA4-9E25-64F1F864E998}" destId="{E1EB5D23-7C19-41FA-B8FD-5A408AAAE36F}" srcOrd="19" destOrd="0" presId="urn:microsoft.com/office/officeart/2009/3/layout/PieProcess"/>
    <dgm:cxn modelId="{86A98A3E-B18E-46AD-B9FF-948485373AEA}" type="presParOf" srcId="{455304F2-47C6-4BA4-9E25-64F1F864E998}" destId="{56DA9CB0-F9DC-4288-B3C0-D84ABF8517A4}" srcOrd="20" destOrd="0" presId="urn:microsoft.com/office/officeart/2009/3/layout/PieProcess"/>
    <dgm:cxn modelId="{895C245E-2A28-4A29-ADA0-339716AB7307}" type="presParOf" srcId="{56DA9CB0-F9DC-4288-B3C0-D84ABF8517A4}" destId="{39887799-6A7A-451F-A161-A919E11D0775}" srcOrd="0" destOrd="0" presId="urn:microsoft.com/office/officeart/2009/3/layout/PieProcess"/>
    <dgm:cxn modelId="{3B374145-1087-4161-B063-A80AB1B36CC4}" type="presParOf" srcId="{56DA9CB0-F9DC-4288-B3C0-D84ABF8517A4}" destId="{39A4A159-2B6B-4B21-8CDD-C9E1482E25CC}" srcOrd="1" destOrd="0" presId="urn:microsoft.com/office/officeart/2009/3/layout/PieProcess"/>
    <dgm:cxn modelId="{2B611525-26E3-475F-AB17-EE953FDD45AA}" type="presParOf" srcId="{56DA9CB0-F9DC-4288-B3C0-D84ABF8517A4}" destId="{0661667F-62F5-4343-B80D-5615E99D9F30}" srcOrd="2" destOrd="0" presId="urn:microsoft.com/office/officeart/2009/3/layout/PieProcess"/>
    <dgm:cxn modelId="{15C4B40C-0D1E-4758-B066-C3AF753E49CF}" type="presParOf" srcId="{455304F2-47C6-4BA4-9E25-64F1F864E998}" destId="{F0C421F3-DF0E-4A22-BDBE-D33619683DF9}" srcOrd="21" destOrd="0" presId="urn:microsoft.com/office/officeart/2009/3/layout/PieProcess"/>
    <dgm:cxn modelId="{ACD88853-7CD0-4AB9-A89F-A1B333F83469}" type="presParOf" srcId="{455304F2-47C6-4BA4-9E25-64F1F864E998}" destId="{B2F14F87-B987-4B57-9317-3C4928AEBBAE}" srcOrd="22" destOrd="0" presId="urn:microsoft.com/office/officeart/2009/3/layout/PieProcess"/>
    <dgm:cxn modelId="{7C62B6B1-C9BD-4F42-B36D-7B03BF806FD1}" type="presParOf" srcId="{B2F14F87-B987-4B57-9317-3C4928AEBBAE}" destId="{5A743FC7-32EF-46E1-958D-5BBA4BF512B1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AF6F1C-D2ED-40C5-9373-B3238FA4A5B8}" type="doc">
      <dgm:prSet loTypeId="urn:microsoft.com/office/officeart/2009/3/layout/RandomtoResultProcess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sv-SE"/>
        </a:p>
      </dgm:t>
    </dgm:pt>
    <dgm:pt modelId="{3CBD7866-233B-46FD-B8E1-EE03D07858DD}">
      <dgm:prSet phldrT="[Text]"/>
      <dgm:spPr/>
      <dgm:t>
        <a:bodyPr/>
        <a:lstStyle/>
        <a:p>
          <a:r>
            <a:rPr lang="sv-SE"/>
            <a:t>Antal rader kod:</a:t>
          </a:r>
          <a:br>
            <a:rPr lang="sv-SE"/>
          </a:br>
          <a:r>
            <a:rPr lang="sv-SE"/>
            <a:t> 10 000+</a:t>
          </a:r>
        </a:p>
      </dgm:t>
    </dgm:pt>
    <dgm:pt modelId="{9E698F34-C282-45D3-AB08-640D1A117B83}" type="parTrans" cxnId="{87816A24-CB34-4F13-A13E-3DD9A4CE3383}">
      <dgm:prSet/>
      <dgm:spPr/>
      <dgm:t>
        <a:bodyPr/>
        <a:lstStyle/>
        <a:p>
          <a:endParaRPr lang="sv-SE"/>
        </a:p>
      </dgm:t>
    </dgm:pt>
    <dgm:pt modelId="{9D506310-633A-43FA-A18F-15F93A8665F1}" type="sibTrans" cxnId="{87816A24-CB34-4F13-A13E-3DD9A4CE3383}">
      <dgm:prSet/>
      <dgm:spPr/>
      <dgm:t>
        <a:bodyPr/>
        <a:lstStyle/>
        <a:p>
          <a:endParaRPr lang="sv-SE"/>
        </a:p>
      </dgm:t>
    </dgm:pt>
    <dgm:pt modelId="{340D7861-E477-4259-87AA-3F47E4BECCBB}">
      <dgm:prSet phldrT="[Text]"/>
      <dgm:spPr/>
      <dgm:t>
        <a:bodyPr/>
        <a:lstStyle/>
        <a:p>
          <a:r>
            <a:rPr lang="sv-SE"/>
            <a:t>Antal script: </a:t>
          </a:r>
          <a:br>
            <a:rPr lang="sv-SE"/>
          </a:br>
          <a:r>
            <a:rPr lang="sv-SE"/>
            <a:t>1 000+</a:t>
          </a:r>
        </a:p>
      </dgm:t>
    </dgm:pt>
    <dgm:pt modelId="{A2A8765B-6B24-4083-B19F-DD548892083E}" type="parTrans" cxnId="{857CFC75-EF78-4253-8BB2-4B3CE190FE51}">
      <dgm:prSet/>
      <dgm:spPr/>
      <dgm:t>
        <a:bodyPr/>
        <a:lstStyle/>
        <a:p>
          <a:endParaRPr lang="sv-SE"/>
        </a:p>
      </dgm:t>
    </dgm:pt>
    <dgm:pt modelId="{A7668020-EF24-4F8B-B1A7-E4D4434D030F}" type="sibTrans" cxnId="{857CFC75-EF78-4253-8BB2-4B3CE190FE51}">
      <dgm:prSet/>
      <dgm:spPr/>
      <dgm:t>
        <a:bodyPr/>
        <a:lstStyle/>
        <a:p>
          <a:endParaRPr lang="sv-SE"/>
        </a:p>
      </dgm:t>
    </dgm:pt>
    <dgm:pt modelId="{EF03D2D2-634C-4743-88C2-DF5BA477E6D7}" type="pres">
      <dgm:prSet presAssocID="{84AF6F1C-D2ED-40C5-9373-B3238FA4A5B8}" presName="Name0" presStyleCnt="0">
        <dgm:presLayoutVars>
          <dgm:dir/>
          <dgm:animOne val="branch"/>
          <dgm:animLvl val="lvl"/>
        </dgm:presLayoutVars>
      </dgm:prSet>
      <dgm:spPr/>
    </dgm:pt>
    <dgm:pt modelId="{869C5341-1BFA-46DF-8BBC-15395A418310}" type="pres">
      <dgm:prSet presAssocID="{3CBD7866-233B-46FD-B8E1-EE03D07858DD}" presName="chaos" presStyleCnt="0"/>
      <dgm:spPr/>
    </dgm:pt>
    <dgm:pt modelId="{5CB98BE0-5FF5-4E1A-8DDC-998EC1B319A4}" type="pres">
      <dgm:prSet presAssocID="{3CBD7866-233B-46FD-B8E1-EE03D07858DD}" presName="parTx1" presStyleLbl="revTx" presStyleIdx="0" presStyleCnt="1"/>
      <dgm:spPr/>
    </dgm:pt>
    <dgm:pt modelId="{BC3DA5BD-18FC-4936-A1F9-54F5305EDC69}" type="pres">
      <dgm:prSet presAssocID="{3CBD7866-233B-46FD-B8E1-EE03D07858DD}" presName="c1" presStyleLbl="node1" presStyleIdx="0" presStyleCnt="19"/>
      <dgm:spPr/>
    </dgm:pt>
    <dgm:pt modelId="{B5643B21-7377-42F1-A566-FB7A7ABCF753}" type="pres">
      <dgm:prSet presAssocID="{3CBD7866-233B-46FD-B8E1-EE03D07858DD}" presName="c2" presStyleLbl="node1" presStyleIdx="1" presStyleCnt="19"/>
      <dgm:spPr/>
    </dgm:pt>
    <dgm:pt modelId="{A484C72C-C285-404A-9B91-6854F4081B63}" type="pres">
      <dgm:prSet presAssocID="{3CBD7866-233B-46FD-B8E1-EE03D07858DD}" presName="c3" presStyleLbl="node1" presStyleIdx="2" presStyleCnt="19"/>
      <dgm:spPr/>
    </dgm:pt>
    <dgm:pt modelId="{EABA39EC-6E38-49AA-9043-8E69EB95156C}" type="pres">
      <dgm:prSet presAssocID="{3CBD7866-233B-46FD-B8E1-EE03D07858DD}" presName="c4" presStyleLbl="node1" presStyleIdx="3" presStyleCnt="19"/>
      <dgm:spPr/>
    </dgm:pt>
    <dgm:pt modelId="{1577C046-5E49-44F3-A0A9-A39F342D3636}" type="pres">
      <dgm:prSet presAssocID="{3CBD7866-233B-46FD-B8E1-EE03D07858DD}" presName="c5" presStyleLbl="node1" presStyleIdx="4" presStyleCnt="19"/>
      <dgm:spPr/>
    </dgm:pt>
    <dgm:pt modelId="{B98A230D-546B-4919-8084-3736A08F086D}" type="pres">
      <dgm:prSet presAssocID="{3CBD7866-233B-46FD-B8E1-EE03D07858DD}" presName="c6" presStyleLbl="node1" presStyleIdx="5" presStyleCnt="19"/>
      <dgm:spPr/>
    </dgm:pt>
    <dgm:pt modelId="{6C6826C1-5551-471D-96D5-190FFD468EBB}" type="pres">
      <dgm:prSet presAssocID="{3CBD7866-233B-46FD-B8E1-EE03D07858DD}" presName="c7" presStyleLbl="node1" presStyleIdx="6" presStyleCnt="19"/>
      <dgm:spPr/>
    </dgm:pt>
    <dgm:pt modelId="{5B791B0D-49AE-48B4-8532-B0CDBCDF96FD}" type="pres">
      <dgm:prSet presAssocID="{3CBD7866-233B-46FD-B8E1-EE03D07858DD}" presName="c8" presStyleLbl="node1" presStyleIdx="7" presStyleCnt="19"/>
      <dgm:spPr/>
    </dgm:pt>
    <dgm:pt modelId="{8F9C7924-5A3E-4318-8CDD-60E1CBCD944E}" type="pres">
      <dgm:prSet presAssocID="{3CBD7866-233B-46FD-B8E1-EE03D07858DD}" presName="c9" presStyleLbl="node1" presStyleIdx="8" presStyleCnt="19"/>
      <dgm:spPr/>
    </dgm:pt>
    <dgm:pt modelId="{B7C8910D-86A1-4381-9912-6DD3EF133CC4}" type="pres">
      <dgm:prSet presAssocID="{3CBD7866-233B-46FD-B8E1-EE03D07858DD}" presName="c10" presStyleLbl="node1" presStyleIdx="9" presStyleCnt="19"/>
      <dgm:spPr/>
    </dgm:pt>
    <dgm:pt modelId="{464C5DC3-1E9E-4F0C-92EF-71989C483ABB}" type="pres">
      <dgm:prSet presAssocID="{3CBD7866-233B-46FD-B8E1-EE03D07858DD}" presName="c11" presStyleLbl="node1" presStyleIdx="10" presStyleCnt="19"/>
      <dgm:spPr/>
    </dgm:pt>
    <dgm:pt modelId="{81D029E3-F20D-4E70-AAF4-5FE1673F0607}" type="pres">
      <dgm:prSet presAssocID="{3CBD7866-233B-46FD-B8E1-EE03D07858DD}" presName="c12" presStyleLbl="node1" presStyleIdx="11" presStyleCnt="19"/>
      <dgm:spPr/>
    </dgm:pt>
    <dgm:pt modelId="{25D96C08-9CA0-4011-9C64-06D5DC3A7A5D}" type="pres">
      <dgm:prSet presAssocID="{3CBD7866-233B-46FD-B8E1-EE03D07858DD}" presName="c13" presStyleLbl="node1" presStyleIdx="12" presStyleCnt="19"/>
      <dgm:spPr/>
    </dgm:pt>
    <dgm:pt modelId="{4DFC83DB-7DA1-489D-BE03-FD58A20E6C6F}" type="pres">
      <dgm:prSet presAssocID="{3CBD7866-233B-46FD-B8E1-EE03D07858DD}" presName="c14" presStyleLbl="node1" presStyleIdx="13" presStyleCnt="19"/>
      <dgm:spPr/>
    </dgm:pt>
    <dgm:pt modelId="{96CEDE5B-9A46-4446-81C7-29548F353387}" type="pres">
      <dgm:prSet presAssocID="{3CBD7866-233B-46FD-B8E1-EE03D07858DD}" presName="c15" presStyleLbl="node1" presStyleIdx="14" presStyleCnt="19"/>
      <dgm:spPr/>
    </dgm:pt>
    <dgm:pt modelId="{1194EE63-8C23-4DE6-A9AF-4622C51D1C11}" type="pres">
      <dgm:prSet presAssocID="{3CBD7866-233B-46FD-B8E1-EE03D07858DD}" presName="c16" presStyleLbl="node1" presStyleIdx="15" presStyleCnt="19"/>
      <dgm:spPr/>
    </dgm:pt>
    <dgm:pt modelId="{51E4FBD9-0273-4866-BCA7-8EF11FC667A0}" type="pres">
      <dgm:prSet presAssocID="{3CBD7866-233B-46FD-B8E1-EE03D07858DD}" presName="c17" presStyleLbl="node1" presStyleIdx="16" presStyleCnt="19"/>
      <dgm:spPr/>
    </dgm:pt>
    <dgm:pt modelId="{3DC8103F-A22C-476E-B3CD-DBFCE5A26EFD}" type="pres">
      <dgm:prSet presAssocID="{3CBD7866-233B-46FD-B8E1-EE03D07858DD}" presName="c18" presStyleLbl="node1" presStyleIdx="17" presStyleCnt="19"/>
      <dgm:spPr/>
    </dgm:pt>
    <dgm:pt modelId="{098D9008-3C23-404C-AEE9-2DDE50F2FB1E}" type="pres">
      <dgm:prSet presAssocID="{9D506310-633A-43FA-A18F-15F93A8665F1}" presName="chevronComposite1" presStyleCnt="0"/>
      <dgm:spPr/>
    </dgm:pt>
    <dgm:pt modelId="{2A5B32A7-8B33-41B8-858D-2047BC35EAA1}" type="pres">
      <dgm:prSet presAssocID="{9D506310-633A-43FA-A18F-15F93A8665F1}" presName="chevron1" presStyleLbl="sibTrans2D1" presStyleIdx="0" presStyleCnt="2"/>
      <dgm:spPr/>
    </dgm:pt>
    <dgm:pt modelId="{0CEB6B9F-9AE6-4C02-9BDD-1C58E568E002}" type="pres">
      <dgm:prSet presAssocID="{9D506310-633A-43FA-A18F-15F93A8665F1}" presName="spChevron1" presStyleCnt="0"/>
      <dgm:spPr/>
    </dgm:pt>
    <dgm:pt modelId="{A1D47C18-A2BA-4254-9AA5-AB3AD38F20DB}" type="pres">
      <dgm:prSet presAssocID="{9D506310-633A-43FA-A18F-15F93A8665F1}" presName="overlap" presStyleCnt="0"/>
      <dgm:spPr/>
    </dgm:pt>
    <dgm:pt modelId="{99663705-3B7A-4166-8EE2-17AB762E708D}" type="pres">
      <dgm:prSet presAssocID="{9D506310-633A-43FA-A18F-15F93A8665F1}" presName="chevronComposite2" presStyleCnt="0"/>
      <dgm:spPr/>
    </dgm:pt>
    <dgm:pt modelId="{988CAB40-69A1-46D5-9CA4-8395A51AC86A}" type="pres">
      <dgm:prSet presAssocID="{9D506310-633A-43FA-A18F-15F93A8665F1}" presName="chevron2" presStyleLbl="sibTrans2D1" presStyleIdx="1" presStyleCnt="2"/>
      <dgm:spPr/>
    </dgm:pt>
    <dgm:pt modelId="{AB3FDAC5-88E9-427C-A863-B2ABE85B6AD1}" type="pres">
      <dgm:prSet presAssocID="{9D506310-633A-43FA-A18F-15F93A8665F1}" presName="spChevron2" presStyleCnt="0"/>
      <dgm:spPr/>
    </dgm:pt>
    <dgm:pt modelId="{2EF44215-5933-4BD3-9A8C-27A8482AD389}" type="pres">
      <dgm:prSet presAssocID="{340D7861-E477-4259-87AA-3F47E4BECCBB}" presName="last" presStyleCnt="0"/>
      <dgm:spPr/>
    </dgm:pt>
    <dgm:pt modelId="{C070E005-9EA1-4823-A3CB-9950BAF3423C}" type="pres">
      <dgm:prSet presAssocID="{340D7861-E477-4259-87AA-3F47E4BECCBB}" presName="circleTx" presStyleLbl="node1" presStyleIdx="18" presStyleCnt="19"/>
      <dgm:spPr/>
    </dgm:pt>
    <dgm:pt modelId="{815DAEC1-FD58-4330-B30E-E63DE112B4D5}" type="pres">
      <dgm:prSet presAssocID="{340D7861-E477-4259-87AA-3F47E4BECCBB}" presName="spN" presStyleCnt="0"/>
      <dgm:spPr/>
    </dgm:pt>
  </dgm:ptLst>
  <dgm:cxnLst>
    <dgm:cxn modelId="{87816A24-CB34-4F13-A13E-3DD9A4CE3383}" srcId="{84AF6F1C-D2ED-40C5-9373-B3238FA4A5B8}" destId="{3CBD7866-233B-46FD-B8E1-EE03D07858DD}" srcOrd="0" destOrd="0" parTransId="{9E698F34-C282-45D3-AB08-640D1A117B83}" sibTransId="{9D506310-633A-43FA-A18F-15F93A8665F1}"/>
    <dgm:cxn modelId="{F4B9A034-EF21-453C-AE7F-24636335AA77}" type="presOf" srcId="{340D7861-E477-4259-87AA-3F47E4BECCBB}" destId="{C070E005-9EA1-4823-A3CB-9950BAF3423C}" srcOrd="0" destOrd="0" presId="urn:microsoft.com/office/officeart/2009/3/layout/RandomtoResultProcess"/>
    <dgm:cxn modelId="{857CFC75-EF78-4253-8BB2-4B3CE190FE51}" srcId="{84AF6F1C-D2ED-40C5-9373-B3238FA4A5B8}" destId="{340D7861-E477-4259-87AA-3F47E4BECCBB}" srcOrd="1" destOrd="0" parTransId="{A2A8765B-6B24-4083-B19F-DD548892083E}" sibTransId="{A7668020-EF24-4F8B-B1A7-E4D4434D030F}"/>
    <dgm:cxn modelId="{117465B1-CECA-4E5D-BEA1-AF27CF014DB0}" type="presOf" srcId="{3CBD7866-233B-46FD-B8E1-EE03D07858DD}" destId="{5CB98BE0-5FF5-4E1A-8DDC-998EC1B319A4}" srcOrd="0" destOrd="0" presId="urn:microsoft.com/office/officeart/2009/3/layout/RandomtoResultProcess"/>
    <dgm:cxn modelId="{966AD0FB-F750-4995-ADD4-8E4CF7BA275F}" type="presOf" srcId="{84AF6F1C-D2ED-40C5-9373-B3238FA4A5B8}" destId="{EF03D2D2-634C-4743-88C2-DF5BA477E6D7}" srcOrd="0" destOrd="0" presId="urn:microsoft.com/office/officeart/2009/3/layout/RandomtoResultProcess"/>
    <dgm:cxn modelId="{43E31FAC-7B11-4B70-B476-78B23728780E}" type="presParOf" srcId="{EF03D2D2-634C-4743-88C2-DF5BA477E6D7}" destId="{869C5341-1BFA-46DF-8BBC-15395A418310}" srcOrd="0" destOrd="0" presId="urn:microsoft.com/office/officeart/2009/3/layout/RandomtoResultProcess"/>
    <dgm:cxn modelId="{6F40C8B5-9C7A-4ADF-81C2-6E04F4B4153D}" type="presParOf" srcId="{869C5341-1BFA-46DF-8BBC-15395A418310}" destId="{5CB98BE0-5FF5-4E1A-8DDC-998EC1B319A4}" srcOrd="0" destOrd="0" presId="urn:microsoft.com/office/officeart/2009/3/layout/RandomtoResultProcess"/>
    <dgm:cxn modelId="{B0D2516F-5F0E-47E2-86F6-5ACE70AB6B74}" type="presParOf" srcId="{869C5341-1BFA-46DF-8BBC-15395A418310}" destId="{BC3DA5BD-18FC-4936-A1F9-54F5305EDC69}" srcOrd="1" destOrd="0" presId="urn:microsoft.com/office/officeart/2009/3/layout/RandomtoResultProcess"/>
    <dgm:cxn modelId="{D54B9ED6-1157-41D3-8C91-78879E53F558}" type="presParOf" srcId="{869C5341-1BFA-46DF-8BBC-15395A418310}" destId="{B5643B21-7377-42F1-A566-FB7A7ABCF753}" srcOrd="2" destOrd="0" presId="urn:microsoft.com/office/officeart/2009/3/layout/RandomtoResultProcess"/>
    <dgm:cxn modelId="{C5F2E7D6-38F4-4E97-8802-729F10E19AF4}" type="presParOf" srcId="{869C5341-1BFA-46DF-8BBC-15395A418310}" destId="{A484C72C-C285-404A-9B91-6854F4081B63}" srcOrd="3" destOrd="0" presId="urn:microsoft.com/office/officeart/2009/3/layout/RandomtoResultProcess"/>
    <dgm:cxn modelId="{C4DCB661-2C4F-4D60-8E79-E817C385B8E4}" type="presParOf" srcId="{869C5341-1BFA-46DF-8BBC-15395A418310}" destId="{EABA39EC-6E38-49AA-9043-8E69EB95156C}" srcOrd="4" destOrd="0" presId="urn:microsoft.com/office/officeart/2009/3/layout/RandomtoResultProcess"/>
    <dgm:cxn modelId="{DC046103-44BD-4F8D-B232-30BADD184A61}" type="presParOf" srcId="{869C5341-1BFA-46DF-8BBC-15395A418310}" destId="{1577C046-5E49-44F3-A0A9-A39F342D3636}" srcOrd="5" destOrd="0" presId="urn:microsoft.com/office/officeart/2009/3/layout/RandomtoResultProcess"/>
    <dgm:cxn modelId="{DD119AC7-2D95-48E2-B4A3-A4D7AD08DBFB}" type="presParOf" srcId="{869C5341-1BFA-46DF-8BBC-15395A418310}" destId="{B98A230D-546B-4919-8084-3736A08F086D}" srcOrd="6" destOrd="0" presId="urn:microsoft.com/office/officeart/2009/3/layout/RandomtoResultProcess"/>
    <dgm:cxn modelId="{A719D7FD-E1EB-403E-BDC7-823BCB9E7548}" type="presParOf" srcId="{869C5341-1BFA-46DF-8BBC-15395A418310}" destId="{6C6826C1-5551-471D-96D5-190FFD468EBB}" srcOrd="7" destOrd="0" presId="urn:microsoft.com/office/officeart/2009/3/layout/RandomtoResultProcess"/>
    <dgm:cxn modelId="{CE5553AE-0D65-4EA0-A769-98457657B980}" type="presParOf" srcId="{869C5341-1BFA-46DF-8BBC-15395A418310}" destId="{5B791B0D-49AE-48B4-8532-B0CDBCDF96FD}" srcOrd="8" destOrd="0" presId="urn:microsoft.com/office/officeart/2009/3/layout/RandomtoResultProcess"/>
    <dgm:cxn modelId="{E100E682-1ED0-4C0C-AD34-ABBAC38F6934}" type="presParOf" srcId="{869C5341-1BFA-46DF-8BBC-15395A418310}" destId="{8F9C7924-5A3E-4318-8CDD-60E1CBCD944E}" srcOrd="9" destOrd="0" presId="urn:microsoft.com/office/officeart/2009/3/layout/RandomtoResultProcess"/>
    <dgm:cxn modelId="{36262B14-5446-45B8-92E5-9EF3895B6905}" type="presParOf" srcId="{869C5341-1BFA-46DF-8BBC-15395A418310}" destId="{B7C8910D-86A1-4381-9912-6DD3EF133CC4}" srcOrd="10" destOrd="0" presId="urn:microsoft.com/office/officeart/2009/3/layout/RandomtoResultProcess"/>
    <dgm:cxn modelId="{D751013B-4D68-4313-93D7-A96155D9BE48}" type="presParOf" srcId="{869C5341-1BFA-46DF-8BBC-15395A418310}" destId="{464C5DC3-1E9E-4F0C-92EF-71989C483ABB}" srcOrd="11" destOrd="0" presId="urn:microsoft.com/office/officeart/2009/3/layout/RandomtoResultProcess"/>
    <dgm:cxn modelId="{E9ABA56F-2CBE-40E9-BAFF-65FFFC0DC96D}" type="presParOf" srcId="{869C5341-1BFA-46DF-8BBC-15395A418310}" destId="{81D029E3-F20D-4E70-AAF4-5FE1673F0607}" srcOrd="12" destOrd="0" presId="urn:microsoft.com/office/officeart/2009/3/layout/RandomtoResultProcess"/>
    <dgm:cxn modelId="{D7763FE6-8C55-4511-9E48-E0111883E7AE}" type="presParOf" srcId="{869C5341-1BFA-46DF-8BBC-15395A418310}" destId="{25D96C08-9CA0-4011-9C64-06D5DC3A7A5D}" srcOrd="13" destOrd="0" presId="urn:microsoft.com/office/officeart/2009/3/layout/RandomtoResultProcess"/>
    <dgm:cxn modelId="{CDFEAE79-A408-46D2-9683-F9D40A3261FB}" type="presParOf" srcId="{869C5341-1BFA-46DF-8BBC-15395A418310}" destId="{4DFC83DB-7DA1-489D-BE03-FD58A20E6C6F}" srcOrd="14" destOrd="0" presId="urn:microsoft.com/office/officeart/2009/3/layout/RandomtoResultProcess"/>
    <dgm:cxn modelId="{8693EC28-4DBC-4BE7-9811-1F26506F8489}" type="presParOf" srcId="{869C5341-1BFA-46DF-8BBC-15395A418310}" destId="{96CEDE5B-9A46-4446-81C7-29548F353387}" srcOrd="15" destOrd="0" presId="urn:microsoft.com/office/officeart/2009/3/layout/RandomtoResultProcess"/>
    <dgm:cxn modelId="{1BFEF83B-1570-4AA2-A015-B450860A3D15}" type="presParOf" srcId="{869C5341-1BFA-46DF-8BBC-15395A418310}" destId="{1194EE63-8C23-4DE6-A9AF-4622C51D1C11}" srcOrd="16" destOrd="0" presId="urn:microsoft.com/office/officeart/2009/3/layout/RandomtoResultProcess"/>
    <dgm:cxn modelId="{4EF9C80B-B930-435D-A378-C540A758EF94}" type="presParOf" srcId="{869C5341-1BFA-46DF-8BBC-15395A418310}" destId="{51E4FBD9-0273-4866-BCA7-8EF11FC667A0}" srcOrd="17" destOrd="0" presId="urn:microsoft.com/office/officeart/2009/3/layout/RandomtoResultProcess"/>
    <dgm:cxn modelId="{EC7DC009-ACA8-4973-A01F-23003E1D1226}" type="presParOf" srcId="{869C5341-1BFA-46DF-8BBC-15395A418310}" destId="{3DC8103F-A22C-476E-B3CD-DBFCE5A26EFD}" srcOrd="18" destOrd="0" presId="urn:microsoft.com/office/officeart/2009/3/layout/RandomtoResultProcess"/>
    <dgm:cxn modelId="{BC10EF53-DA36-4BAD-8DEB-BD9777A4E3C2}" type="presParOf" srcId="{EF03D2D2-634C-4743-88C2-DF5BA477E6D7}" destId="{098D9008-3C23-404C-AEE9-2DDE50F2FB1E}" srcOrd="1" destOrd="0" presId="urn:microsoft.com/office/officeart/2009/3/layout/RandomtoResultProcess"/>
    <dgm:cxn modelId="{392E2474-172E-4361-A6AF-769986E4AF3D}" type="presParOf" srcId="{098D9008-3C23-404C-AEE9-2DDE50F2FB1E}" destId="{2A5B32A7-8B33-41B8-858D-2047BC35EAA1}" srcOrd="0" destOrd="0" presId="urn:microsoft.com/office/officeart/2009/3/layout/RandomtoResultProcess"/>
    <dgm:cxn modelId="{92598809-1BC4-4E24-A5EC-FE723943AB1A}" type="presParOf" srcId="{098D9008-3C23-404C-AEE9-2DDE50F2FB1E}" destId="{0CEB6B9F-9AE6-4C02-9BDD-1C58E568E002}" srcOrd="1" destOrd="0" presId="urn:microsoft.com/office/officeart/2009/3/layout/RandomtoResultProcess"/>
    <dgm:cxn modelId="{48A9D816-84D9-4F6F-912E-238AB8855BAF}" type="presParOf" srcId="{EF03D2D2-634C-4743-88C2-DF5BA477E6D7}" destId="{A1D47C18-A2BA-4254-9AA5-AB3AD38F20DB}" srcOrd="2" destOrd="0" presId="urn:microsoft.com/office/officeart/2009/3/layout/RandomtoResultProcess"/>
    <dgm:cxn modelId="{A1D9F62C-C3B1-481B-9E32-3F098E96B8CA}" type="presParOf" srcId="{EF03D2D2-634C-4743-88C2-DF5BA477E6D7}" destId="{99663705-3B7A-4166-8EE2-17AB762E708D}" srcOrd="3" destOrd="0" presId="urn:microsoft.com/office/officeart/2009/3/layout/RandomtoResultProcess"/>
    <dgm:cxn modelId="{A884C14C-6F94-42A8-958A-75D12EDC1162}" type="presParOf" srcId="{99663705-3B7A-4166-8EE2-17AB762E708D}" destId="{988CAB40-69A1-46D5-9CA4-8395A51AC86A}" srcOrd="0" destOrd="0" presId="urn:microsoft.com/office/officeart/2009/3/layout/RandomtoResultProcess"/>
    <dgm:cxn modelId="{A607C9CC-78D4-4BD0-AEE3-2EB63CF5CDD4}" type="presParOf" srcId="{99663705-3B7A-4166-8EE2-17AB762E708D}" destId="{AB3FDAC5-88E9-427C-A863-B2ABE85B6AD1}" srcOrd="1" destOrd="0" presId="urn:microsoft.com/office/officeart/2009/3/layout/RandomtoResultProcess"/>
    <dgm:cxn modelId="{EB4DDEA4-09C3-4A38-8CC0-B5FFB1F0204A}" type="presParOf" srcId="{EF03D2D2-634C-4743-88C2-DF5BA477E6D7}" destId="{2EF44215-5933-4BD3-9A8C-27A8482AD389}" srcOrd="4" destOrd="0" presId="urn:microsoft.com/office/officeart/2009/3/layout/RandomtoResultProcess"/>
    <dgm:cxn modelId="{4C7EA90E-F843-46EF-B542-D5B5D5CB6E5F}" type="presParOf" srcId="{2EF44215-5933-4BD3-9A8C-27A8482AD389}" destId="{C070E005-9EA1-4823-A3CB-9950BAF3423C}" srcOrd="0" destOrd="0" presId="urn:microsoft.com/office/officeart/2009/3/layout/RandomtoResultProcess"/>
    <dgm:cxn modelId="{93AB4A80-B83F-42CB-8E49-36D35B400BF4}" type="presParOf" srcId="{2EF44215-5933-4BD3-9A8C-27A8482AD389}" destId="{815DAEC1-FD58-4330-B30E-E63DE112B4D5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06D53-646D-4485-8779-53E6620D379E}">
      <dsp:nvSpPr>
        <dsp:cNvPr id="0" name=""/>
        <dsp:cNvSpPr/>
      </dsp:nvSpPr>
      <dsp:spPr>
        <a:xfrm>
          <a:off x="1323" y="564958"/>
          <a:ext cx="568281" cy="568281"/>
        </a:xfrm>
        <a:prstGeom prst="chord">
          <a:avLst>
            <a:gd name="adj1" fmla="val 4800000"/>
            <a:gd name="adj2" fmla="val 1680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C091-73DA-4D12-8356-8C7F80779D29}">
      <dsp:nvSpPr>
        <dsp:cNvPr id="0" name=""/>
        <dsp:cNvSpPr/>
      </dsp:nvSpPr>
      <dsp:spPr>
        <a:xfrm>
          <a:off x="58151" y="621786"/>
          <a:ext cx="454625" cy="454625"/>
        </a:xfrm>
        <a:prstGeom prst="pie">
          <a:avLst>
            <a:gd name="adj1" fmla="val 14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51FAB0-A441-46D2-B1D9-438CEAD369BF}">
      <dsp:nvSpPr>
        <dsp:cNvPr id="0" name=""/>
        <dsp:cNvSpPr/>
      </dsp:nvSpPr>
      <dsp:spPr>
        <a:xfrm rot="16200000">
          <a:off x="-652200" y="1843591"/>
          <a:ext cx="1648016" cy="34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400" kern="1200"/>
            <a:t>2011</a:t>
          </a:r>
        </a:p>
      </dsp:txBody>
      <dsp:txXfrm>
        <a:off x="-652200" y="1843591"/>
        <a:ext cx="1648016" cy="340968"/>
      </dsp:txXfrm>
    </dsp:sp>
    <dsp:sp modelId="{B5E38C17-7538-4100-A2A3-FAD7189E465A}">
      <dsp:nvSpPr>
        <dsp:cNvPr id="0" name=""/>
        <dsp:cNvSpPr/>
      </dsp:nvSpPr>
      <dsp:spPr>
        <a:xfrm>
          <a:off x="399120" y="564958"/>
          <a:ext cx="1136563" cy="227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100" kern="1200"/>
            <a:t>PS 2.0 – </a:t>
          </a:r>
          <a:r>
            <a:rPr lang="sv-SE" sz="1100" kern="1200" err="1"/>
            <a:t>first</a:t>
          </a:r>
          <a:r>
            <a:rPr lang="sv-SE" sz="1100" kern="1200"/>
            <a:t> touch </a:t>
          </a:r>
          <a:br>
            <a:rPr lang="sv-SE" sz="1100" kern="1200"/>
          </a:br>
          <a:br>
            <a:rPr lang="sv-SE" sz="1100" kern="1200"/>
          </a:br>
          <a:br>
            <a:rPr lang="sv-SE" sz="1100" kern="1200"/>
          </a:br>
          <a:br>
            <a:rPr lang="sv-SE" sz="1100" kern="1200"/>
          </a:br>
          <a:r>
            <a:rPr lang="sv-SE" sz="1100" i="1" kern="1200" err="1"/>
            <a:t>LiU</a:t>
          </a:r>
          <a:endParaRPr lang="sv-SE" sz="1100" i="1" kern="1200"/>
        </a:p>
      </dsp:txBody>
      <dsp:txXfrm>
        <a:off x="399120" y="564958"/>
        <a:ext cx="1136563" cy="2273126"/>
      </dsp:txXfrm>
    </dsp:sp>
    <dsp:sp modelId="{526F0D9F-1BCC-4773-AB71-C1573CAC7B29}">
      <dsp:nvSpPr>
        <dsp:cNvPr id="0" name=""/>
        <dsp:cNvSpPr/>
      </dsp:nvSpPr>
      <dsp:spPr>
        <a:xfrm>
          <a:off x="1840355" y="564958"/>
          <a:ext cx="568281" cy="568281"/>
        </a:xfrm>
        <a:prstGeom prst="chord">
          <a:avLst>
            <a:gd name="adj1" fmla="val 4800000"/>
            <a:gd name="adj2" fmla="val 1680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9A973-FD78-4EF4-866F-D3831DE5531E}">
      <dsp:nvSpPr>
        <dsp:cNvPr id="0" name=""/>
        <dsp:cNvSpPr/>
      </dsp:nvSpPr>
      <dsp:spPr>
        <a:xfrm>
          <a:off x="1897183" y="621786"/>
          <a:ext cx="454625" cy="454625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hueOff val="-3158019"/>
            <a:satOff val="-2992"/>
            <a:lumOff val="5373"/>
            <a:alphaOff val="0"/>
          </a:schemeClr>
        </a:solidFill>
        <a:ln w="12700" cap="flat" cmpd="sng" algn="ctr">
          <a:solidFill>
            <a:schemeClr val="accent5">
              <a:hueOff val="-3158019"/>
              <a:satOff val="-2992"/>
              <a:lumOff val="5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8B05A6D-D0DD-4998-9B2D-2ABF182D4A04}">
      <dsp:nvSpPr>
        <dsp:cNvPr id="0" name=""/>
        <dsp:cNvSpPr/>
      </dsp:nvSpPr>
      <dsp:spPr>
        <a:xfrm rot="16200000">
          <a:off x="1186831" y="1843591"/>
          <a:ext cx="1648016" cy="34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400" kern="1200"/>
            <a:t>2013</a:t>
          </a:r>
        </a:p>
      </dsp:txBody>
      <dsp:txXfrm>
        <a:off x="1186831" y="1843591"/>
        <a:ext cx="1648016" cy="340968"/>
      </dsp:txXfrm>
    </dsp:sp>
    <dsp:sp modelId="{3641B69B-7503-4D22-8014-D2A7E3E20D2C}">
      <dsp:nvSpPr>
        <dsp:cNvPr id="0" name=""/>
        <dsp:cNvSpPr/>
      </dsp:nvSpPr>
      <dsp:spPr>
        <a:xfrm>
          <a:off x="2238152" y="564958"/>
          <a:ext cx="1136563" cy="227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100" kern="1200"/>
            <a:t>PS – </a:t>
          </a:r>
          <a:r>
            <a:rPr lang="sv-SE" sz="1100" kern="1200" err="1"/>
            <a:t>Advanced</a:t>
          </a:r>
          <a:r>
            <a:rPr lang="sv-SE" sz="1100" kern="1200"/>
            <a:t> ;) </a:t>
          </a:r>
          <a:br>
            <a:rPr lang="sv-SE" sz="1100" kern="1200"/>
          </a:br>
          <a:br>
            <a:rPr lang="sv-SE" sz="1100" kern="1200"/>
          </a:br>
          <a:br>
            <a:rPr lang="sv-SE" sz="1100" kern="1200"/>
          </a:br>
          <a:br>
            <a:rPr lang="sv-SE" sz="1100" kern="1200"/>
          </a:br>
          <a:r>
            <a:rPr lang="sv-SE" sz="1100" i="1" kern="1200" err="1"/>
            <a:t>LiU</a:t>
          </a:r>
          <a:endParaRPr lang="sv-SE" sz="1100" i="1" kern="1200"/>
        </a:p>
      </dsp:txBody>
      <dsp:txXfrm>
        <a:off x="2238152" y="564958"/>
        <a:ext cx="1136563" cy="2273126"/>
      </dsp:txXfrm>
    </dsp:sp>
    <dsp:sp modelId="{4CCE8930-CE88-4362-9B52-2662F76A0014}">
      <dsp:nvSpPr>
        <dsp:cNvPr id="0" name=""/>
        <dsp:cNvSpPr/>
      </dsp:nvSpPr>
      <dsp:spPr>
        <a:xfrm>
          <a:off x="3679387" y="564958"/>
          <a:ext cx="568281" cy="568281"/>
        </a:xfrm>
        <a:prstGeom prst="chord">
          <a:avLst>
            <a:gd name="adj1" fmla="val 4800000"/>
            <a:gd name="adj2" fmla="val 1680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483D6-BBB1-45B1-A82E-44438D7AA4FC}">
      <dsp:nvSpPr>
        <dsp:cNvPr id="0" name=""/>
        <dsp:cNvSpPr/>
      </dsp:nvSpPr>
      <dsp:spPr>
        <a:xfrm>
          <a:off x="3736215" y="621786"/>
          <a:ext cx="454625" cy="454625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-6316039"/>
            <a:satOff val="-5984"/>
            <a:lumOff val="10746"/>
            <a:alphaOff val="0"/>
          </a:schemeClr>
        </a:solidFill>
        <a:ln w="12700" cap="flat" cmpd="sng" algn="ctr">
          <a:solidFill>
            <a:schemeClr val="accent5">
              <a:hueOff val="-6316039"/>
              <a:satOff val="-5984"/>
              <a:lumOff val="10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7A052B-57C8-4ECF-B26A-B1632B288269}">
      <dsp:nvSpPr>
        <dsp:cNvPr id="0" name=""/>
        <dsp:cNvSpPr/>
      </dsp:nvSpPr>
      <dsp:spPr>
        <a:xfrm rot="16200000">
          <a:off x="3025863" y="1843591"/>
          <a:ext cx="1648016" cy="34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400" kern="1200"/>
            <a:t>2014</a:t>
          </a:r>
        </a:p>
      </dsp:txBody>
      <dsp:txXfrm>
        <a:off x="3025863" y="1843591"/>
        <a:ext cx="1648016" cy="340968"/>
      </dsp:txXfrm>
    </dsp:sp>
    <dsp:sp modelId="{F11E5068-FDEF-4AFE-8B69-CD1003778A5F}">
      <dsp:nvSpPr>
        <dsp:cNvPr id="0" name=""/>
        <dsp:cNvSpPr/>
      </dsp:nvSpPr>
      <dsp:spPr>
        <a:xfrm>
          <a:off x="4077184" y="564958"/>
          <a:ext cx="1136563" cy="227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100" kern="1200"/>
            <a:t>PS – </a:t>
          </a:r>
          <a:r>
            <a:rPr lang="sv-SE" sz="1100" kern="1200" err="1"/>
            <a:t>migrering</a:t>
          </a:r>
          <a:r>
            <a:rPr lang="sv-SE" sz="1100" kern="1200"/>
            <a:t>, backup </a:t>
          </a:r>
          <a:br>
            <a:rPr lang="sv-SE" sz="1100" kern="1200"/>
          </a:br>
          <a:br>
            <a:rPr lang="sv-SE" sz="1100" kern="1200"/>
          </a:br>
          <a:br>
            <a:rPr lang="sv-SE" sz="1100" kern="1200"/>
          </a:br>
          <a:r>
            <a:rPr lang="sv-SE" sz="1100" i="1" kern="1200"/>
            <a:t>CGI</a:t>
          </a:r>
        </a:p>
      </dsp:txBody>
      <dsp:txXfrm>
        <a:off x="4077184" y="564958"/>
        <a:ext cx="1136563" cy="2273126"/>
      </dsp:txXfrm>
    </dsp:sp>
    <dsp:sp modelId="{920AEAEE-237F-487F-ADDE-0201D70D1F82}">
      <dsp:nvSpPr>
        <dsp:cNvPr id="0" name=""/>
        <dsp:cNvSpPr/>
      </dsp:nvSpPr>
      <dsp:spPr>
        <a:xfrm>
          <a:off x="5518419" y="564958"/>
          <a:ext cx="568281" cy="568281"/>
        </a:xfrm>
        <a:prstGeom prst="chord">
          <a:avLst>
            <a:gd name="adj1" fmla="val 4800000"/>
            <a:gd name="adj2" fmla="val 1680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EE6BA-F5B2-45BC-8B32-91F79034EC57}">
      <dsp:nvSpPr>
        <dsp:cNvPr id="0" name=""/>
        <dsp:cNvSpPr/>
      </dsp:nvSpPr>
      <dsp:spPr>
        <a:xfrm>
          <a:off x="5575248" y="621786"/>
          <a:ext cx="454625" cy="454625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hueOff val="-9474058"/>
            <a:satOff val="-8977"/>
            <a:lumOff val="16119"/>
            <a:alphaOff val="0"/>
          </a:schemeClr>
        </a:solidFill>
        <a:ln w="12700" cap="flat" cmpd="sng" algn="ctr">
          <a:solidFill>
            <a:schemeClr val="accent5">
              <a:hueOff val="-9474058"/>
              <a:satOff val="-8977"/>
              <a:lumOff val="161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C244EA-E301-40E0-9793-D1739221D753}">
      <dsp:nvSpPr>
        <dsp:cNvPr id="0" name=""/>
        <dsp:cNvSpPr/>
      </dsp:nvSpPr>
      <dsp:spPr>
        <a:xfrm rot="16200000">
          <a:off x="4864896" y="1843591"/>
          <a:ext cx="1648016" cy="34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400" kern="1200"/>
            <a:t>2015</a:t>
          </a:r>
        </a:p>
      </dsp:txBody>
      <dsp:txXfrm>
        <a:off x="4864896" y="1843591"/>
        <a:ext cx="1648016" cy="340968"/>
      </dsp:txXfrm>
    </dsp:sp>
    <dsp:sp modelId="{070F820C-D9B6-4CDA-93F5-85E2983A6E3A}">
      <dsp:nvSpPr>
        <dsp:cNvPr id="0" name=""/>
        <dsp:cNvSpPr/>
      </dsp:nvSpPr>
      <dsp:spPr>
        <a:xfrm>
          <a:off x="5916217" y="564958"/>
          <a:ext cx="1136563" cy="227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100" kern="1200"/>
            <a:t>PS – </a:t>
          </a:r>
          <a:r>
            <a:rPr lang="sv-SE" sz="1100" kern="1200" err="1"/>
            <a:t>migrering</a:t>
          </a:r>
          <a:r>
            <a:rPr lang="sv-SE" sz="1100" kern="1200"/>
            <a:t>, automation, O365, </a:t>
          </a:r>
          <a:r>
            <a:rPr lang="sv-SE" sz="1100" kern="1200" err="1"/>
            <a:t>Azure</a:t>
          </a:r>
          <a:r>
            <a:rPr lang="sv-SE" sz="1100" kern="1200"/>
            <a:t> </a:t>
          </a:r>
          <a:br>
            <a:rPr lang="sv-SE" sz="1100" kern="1200"/>
          </a:br>
          <a:br>
            <a:rPr lang="sv-SE" sz="1100" kern="1200"/>
          </a:br>
          <a:r>
            <a:rPr lang="sv-SE" sz="1100" i="1" kern="1200" err="1"/>
            <a:t>LiU</a:t>
          </a:r>
          <a:endParaRPr lang="sv-SE" sz="1100" i="1" kern="1200"/>
        </a:p>
      </dsp:txBody>
      <dsp:txXfrm>
        <a:off x="5916217" y="564958"/>
        <a:ext cx="1136563" cy="2273126"/>
      </dsp:txXfrm>
    </dsp:sp>
    <dsp:sp modelId="{9E7C19E7-9A34-4DD3-9E55-112AB94769E2}">
      <dsp:nvSpPr>
        <dsp:cNvPr id="0" name=""/>
        <dsp:cNvSpPr/>
      </dsp:nvSpPr>
      <dsp:spPr>
        <a:xfrm>
          <a:off x="7357452" y="564958"/>
          <a:ext cx="568281" cy="568281"/>
        </a:xfrm>
        <a:prstGeom prst="chord">
          <a:avLst>
            <a:gd name="adj1" fmla="val 4800000"/>
            <a:gd name="adj2" fmla="val 1680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7B5FC-7F4D-4832-A863-6D5230BEB1C8}">
      <dsp:nvSpPr>
        <dsp:cNvPr id="0" name=""/>
        <dsp:cNvSpPr/>
      </dsp:nvSpPr>
      <dsp:spPr>
        <a:xfrm>
          <a:off x="7414280" y="621786"/>
          <a:ext cx="454625" cy="454625"/>
        </a:xfrm>
        <a:prstGeom prst="pie">
          <a:avLst>
            <a:gd name="adj1" fmla="val 7200000"/>
            <a:gd name="adj2" fmla="val 16200000"/>
          </a:avLst>
        </a:prstGeom>
        <a:solidFill>
          <a:schemeClr val="accent5">
            <a:hueOff val="-12632077"/>
            <a:satOff val="-11969"/>
            <a:lumOff val="21492"/>
            <a:alphaOff val="0"/>
          </a:schemeClr>
        </a:solidFill>
        <a:ln w="12700" cap="flat" cmpd="sng" algn="ctr">
          <a:solidFill>
            <a:schemeClr val="accent5">
              <a:hueOff val="-12632077"/>
              <a:satOff val="-11969"/>
              <a:lumOff val="214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0FC16E-5789-4896-B2FA-BC4188308C6F}">
      <dsp:nvSpPr>
        <dsp:cNvPr id="0" name=""/>
        <dsp:cNvSpPr/>
      </dsp:nvSpPr>
      <dsp:spPr>
        <a:xfrm rot="16200000">
          <a:off x="6703928" y="1843591"/>
          <a:ext cx="1648016" cy="34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400" kern="1200"/>
            <a:t>2017</a:t>
          </a:r>
        </a:p>
      </dsp:txBody>
      <dsp:txXfrm>
        <a:off x="6703928" y="1843591"/>
        <a:ext cx="1648016" cy="340968"/>
      </dsp:txXfrm>
    </dsp:sp>
    <dsp:sp modelId="{AEAA5BFD-A87F-435E-B5A7-D93E1AC1709C}">
      <dsp:nvSpPr>
        <dsp:cNvPr id="0" name=""/>
        <dsp:cNvSpPr/>
      </dsp:nvSpPr>
      <dsp:spPr>
        <a:xfrm>
          <a:off x="7755249" y="564958"/>
          <a:ext cx="1136563" cy="227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100" kern="1200"/>
            <a:t>C# – Första API</a:t>
          </a:r>
          <a:br>
            <a:rPr lang="sv-SE" sz="1100" kern="1200"/>
          </a:br>
          <a:br>
            <a:rPr lang="sv-SE" sz="1100" kern="1200"/>
          </a:br>
          <a:br>
            <a:rPr lang="sv-SE" sz="1100" kern="1200"/>
          </a:br>
          <a:br>
            <a:rPr lang="sv-SE" sz="1100" kern="1200"/>
          </a:br>
          <a:r>
            <a:rPr lang="sv-SE" sz="1100" i="1" kern="1200" err="1"/>
            <a:t>LiU</a:t>
          </a:r>
          <a:endParaRPr lang="sv-SE" sz="1100" i="1" kern="1200"/>
        </a:p>
      </dsp:txBody>
      <dsp:txXfrm>
        <a:off x="7755249" y="564958"/>
        <a:ext cx="1136563" cy="2273126"/>
      </dsp:txXfrm>
    </dsp:sp>
    <dsp:sp modelId="{39887799-6A7A-451F-A161-A919E11D0775}">
      <dsp:nvSpPr>
        <dsp:cNvPr id="0" name=""/>
        <dsp:cNvSpPr/>
      </dsp:nvSpPr>
      <dsp:spPr>
        <a:xfrm>
          <a:off x="9196484" y="564958"/>
          <a:ext cx="568281" cy="568281"/>
        </a:xfrm>
        <a:prstGeom prst="chord">
          <a:avLst>
            <a:gd name="adj1" fmla="val 4800000"/>
            <a:gd name="adj2" fmla="val 1680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4A159-2B6B-4B21-8CDD-C9E1482E25CC}">
      <dsp:nvSpPr>
        <dsp:cNvPr id="0" name=""/>
        <dsp:cNvSpPr/>
      </dsp:nvSpPr>
      <dsp:spPr>
        <a:xfrm>
          <a:off x="9253312" y="621786"/>
          <a:ext cx="454625" cy="454625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15790096"/>
            <a:satOff val="-14961"/>
            <a:lumOff val="26865"/>
            <a:alphaOff val="0"/>
          </a:schemeClr>
        </a:solidFill>
        <a:ln w="12700" cap="flat" cmpd="sng" algn="ctr">
          <a:solidFill>
            <a:schemeClr val="accent5">
              <a:hueOff val="-15790096"/>
              <a:satOff val="-14961"/>
              <a:lumOff val="268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661667F-62F5-4343-B80D-5615E99D9F30}">
      <dsp:nvSpPr>
        <dsp:cNvPr id="0" name=""/>
        <dsp:cNvSpPr/>
      </dsp:nvSpPr>
      <dsp:spPr>
        <a:xfrm rot="16200000">
          <a:off x="8542960" y="1843591"/>
          <a:ext cx="1648016" cy="34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400" kern="1200"/>
            <a:t>2018</a:t>
          </a:r>
        </a:p>
      </dsp:txBody>
      <dsp:txXfrm>
        <a:off x="8542960" y="1843591"/>
        <a:ext cx="1648016" cy="340968"/>
      </dsp:txXfrm>
    </dsp:sp>
    <dsp:sp modelId="{5A743FC7-32EF-46E1-958D-5BBA4BF512B1}">
      <dsp:nvSpPr>
        <dsp:cNvPr id="0" name=""/>
        <dsp:cNvSpPr/>
      </dsp:nvSpPr>
      <dsp:spPr>
        <a:xfrm>
          <a:off x="9594281" y="564958"/>
          <a:ext cx="1136563" cy="227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100" kern="1200" err="1"/>
            <a:t>VSCode</a:t>
          </a:r>
          <a:r>
            <a:rPr lang="sv-SE" sz="1100" kern="1200"/>
            <a:t>, versionshantering, Pester</a:t>
          </a:r>
          <a:br>
            <a:rPr lang="sv-SE" sz="1100" kern="1200"/>
          </a:br>
          <a:br>
            <a:rPr lang="sv-SE" sz="1100" kern="1200"/>
          </a:br>
          <a:r>
            <a:rPr lang="sv-SE" sz="1100" i="1" kern="1200" err="1"/>
            <a:t>Advania</a:t>
          </a:r>
          <a:endParaRPr lang="sv-SE" sz="1100" i="1" kern="1200"/>
        </a:p>
      </dsp:txBody>
      <dsp:txXfrm>
        <a:off x="9594281" y="564958"/>
        <a:ext cx="1136563" cy="2273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98BE0-5FF5-4E1A-8DDC-998EC1B319A4}">
      <dsp:nvSpPr>
        <dsp:cNvPr id="0" name=""/>
        <dsp:cNvSpPr/>
      </dsp:nvSpPr>
      <dsp:spPr>
        <a:xfrm>
          <a:off x="1262684" y="698180"/>
          <a:ext cx="1906885" cy="628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/>
            <a:t>Antal rader kod:</a:t>
          </a:r>
          <a:br>
            <a:rPr lang="sv-SE" sz="2000" kern="1200"/>
          </a:br>
          <a:r>
            <a:rPr lang="sv-SE" sz="2000" kern="1200"/>
            <a:t> 10 000+</a:t>
          </a:r>
        </a:p>
      </dsp:txBody>
      <dsp:txXfrm>
        <a:off x="1262684" y="698180"/>
        <a:ext cx="1906885" cy="628405"/>
      </dsp:txXfrm>
    </dsp:sp>
    <dsp:sp modelId="{BC3DA5BD-18FC-4936-A1F9-54F5305EDC69}">
      <dsp:nvSpPr>
        <dsp:cNvPr id="0" name=""/>
        <dsp:cNvSpPr/>
      </dsp:nvSpPr>
      <dsp:spPr>
        <a:xfrm>
          <a:off x="1260517" y="507058"/>
          <a:ext cx="151684" cy="1516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643B21-7377-42F1-A566-FB7A7ABCF753}">
      <dsp:nvSpPr>
        <dsp:cNvPr id="0" name=""/>
        <dsp:cNvSpPr/>
      </dsp:nvSpPr>
      <dsp:spPr>
        <a:xfrm>
          <a:off x="1366696" y="294700"/>
          <a:ext cx="151684" cy="1516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84C72C-C285-404A-9B91-6854F4081B63}">
      <dsp:nvSpPr>
        <dsp:cNvPr id="0" name=""/>
        <dsp:cNvSpPr/>
      </dsp:nvSpPr>
      <dsp:spPr>
        <a:xfrm>
          <a:off x="1621525" y="337172"/>
          <a:ext cx="238360" cy="2383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BA39EC-6E38-49AA-9043-8E69EB95156C}">
      <dsp:nvSpPr>
        <dsp:cNvPr id="0" name=""/>
        <dsp:cNvSpPr/>
      </dsp:nvSpPr>
      <dsp:spPr>
        <a:xfrm>
          <a:off x="1833883" y="103578"/>
          <a:ext cx="151684" cy="1516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577C046-5E49-44F3-A0A9-A39F342D3636}">
      <dsp:nvSpPr>
        <dsp:cNvPr id="0" name=""/>
        <dsp:cNvSpPr/>
      </dsp:nvSpPr>
      <dsp:spPr>
        <a:xfrm>
          <a:off x="2109948" y="18635"/>
          <a:ext cx="151684" cy="1516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8A230D-546B-4919-8084-3736A08F086D}">
      <dsp:nvSpPr>
        <dsp:cNvPr id="0" name=""/>
        <dsp:cNvSpPr/>
      </dsp:nvSpPr>
      <dsp:spPr>
        <a:xfrm>
          <a:off x="2449720" y="167286"/>
          <a:ext cx="151684" cy="1516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6826C1-5551-471D-96D5-190FFD468EBB}">
      <dsp:nvSpPr>
        <dsp:cNvPr id="0" name=""/>
        <dsp:cNvSpPr/>
      </dsp:nvSpPr>
      <dsp:spPr>
        <a:xfrm>
          <a:off x="2662078" y="273465"/>
          <a:ext cx="238360" cy="2383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791B0D-49AE-48B4-8532-B0CDBCDF96FD}">
      <dsp:nvSpPr>
        <dsp:cNvPr id="0" name=""/>
        <dsp:cNvSpPr/>
      </dsp:nvSpPr>
      <dsp:spPr>
        <a:xfrm>
          <a:off x="2959379" y="507058"/>
          <a:ext cx="151684" cy="1516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9C7924-5A3E-4318-8CDD-60E1CBCD944E}">
      <dsp:nvSpPr>
        <dsp:cNvPr id="0" name=""/>
        <dsp:cNvSpPr/>
      </dsp:nvSpPr>
      <dsp:spPr>
        <a:xfrm>
          <a:off x="3086794" y="740652"/>
          <a:ext cx="151684" cy="1516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C8910D-86A1-4381-9912-6DD3EF133CC4}">
      <dsp:nvSpPr>
        <dsp:cNvPr id="0" name=""/>
        <dsp:cNvSpPr/>
      </dsp:nvSpPr>
      <dsp:spPr>
        <a:xfrm>
          <a:off x="1982533" y="294700"/>
          <a:ext cx="390044" cy="390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4C5DC3-1E9E-4F0C-92EF-71989C483ABB}">
      <dsp:nvSpPr>
        <dsp:cNvPr id="0" name=""/>
        <dsp:cNvSpPr/>
      </dsp:nvSpPr>
      <dsp:spPr>
        <a:xfrm>
          <a:off x="1154338" y="1101660"/>
          <a:ext cx="151684" cy="1516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D029E3-F20D-4E70-AAF4-5FE1673F0607}">
      <dsp:nvSpPr>
        <dsp:cNvPr id="0" name=""/>
        <dsp:cNvSpPr/>
      </dsp:nvSpPr>
      <dsp:spPr>
        <a:xfrm>
          <a:off x="1281753" y="1292782"/>
          <a:ext cx="238360" cy="2383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D96C08-9CA0-4011-9C64-06D5DC3A7A5D}">
      <dsp:nvSpPr>
        <dsp:cNvPr id="0" name=""/>
        <dsp:cNvSpPr/>
      </dsp:nvSpPr>
      <dsp:spPr>
        <a:xfrm>
          <a:off x="1600290" y="1462668"/>
          <a:ext cx="346706" cy="3467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FC83DB-7DA1-489D-BE03-FD58A20E6C6F}">
      <dsp:nvSpPr>
        <dsp:cNvPr id="0" name=""/>
        <dsp:cNvSpPr/>
      </dsp:nvSpPr>
      <dsp:spPr>
        <a:xfrm>
          <a:off x="2046241" y="1738733"/>
          <a:ext cx="151684" cy="1516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CEDE5B-9A46-4446-81C7-29548F353387}">
      <dsp:nvSpPr>
        <dsp:cNvPr id="0" name=""/>
        <dsp:cNvSpPr/>
      </dsp:nvSpPr>
      <dsp:spPr>
        <a:xfrm>
          <a:off x="2131184" y="1462668"/>
          <a:ext cx="238360" cy="2383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94EE63-8C23-4DE6-A9AF-4622C51D1C11}">
      <dsp:nvSpPr>
        <dsp:cNvPr id="0" name=""/>
        <dsp:cNvSpPr/>
      </dsp:nvSpPr>
      <dsp:spPr>
        <a:xfrm>
          <a:off x="2343542" y="1759969"/>
          <a:ext cx="151684" cy="1516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E4FBD9-0273-4866-BCA7-8EF11FC667A0}">
      <dsp:nvSpPr>
        <dsp:cNvPr id="0" name=""/>
        <dsp:cNvSpPr/>
      </dsp:nvSpPr>
      <dsp:spPr>
        <a:xfrm>
          <a:off x="2534663" y="1420196"/>
          <a:ext cx="346706" cy="3467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C8103F-A22C-476E-B3CD-DBFCE5A26EFD}">
      <dsp:nvSpPr>
        <dsp:cNvPr id="0" name=""/>
        <dsp:cNvSpPr/>
      </dsp:nvSpPr>
      <dsp:spPr>
        <a:xfrm>
          <a:off x="3001850" y="1335253"/>
          <a:ext cx="238360" cy="2383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5B32A7-8B33-41B8-858D-2047BC35EAA1}">
      <dsp:nvSpPr>
        <dsp:cNvPr id="0" name=""/>
        <dsp:cNvSpPr/>
      </dsp:nvSpPr>
      <dsp:spPr>
        <a:xfrm>
          <a:off x="3240211" y="336819"/>
          <a:ext cx="700031" cy="1336436"/>
        </a:xfrm>
        <a:prstGeom prst="chevron">
          <a:avLst>
            <a:gd name="adj" fmla="val 6231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8CAB40-69A1-46D5-9CA4-8395A51AC86A}">
      <dsp:nvSpPr>
        <dsp:cNvPr id="0" name=""/>
        <dsp:cNvSpPr/>
      </dsp:nvSpPr>
      <dsp:spPr>
        <a:xfrm>
          <a:off x="3812964" y="336819"/>
          <a:ext cx="700031" cy="1336436"/>
        </a:xfrm>
        <a:prstGeom prst="chevron">
          <a:avLst>
            <a:gd name="adj" fmla="val 6231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70E005-9EA1-4823-A3CB-9950BAF3423C}">
      <dsp:nvSpPr>
        <dsp:cNvPr id="0" name=""/>
        <dsp:cNvSpPr/>
      </dsp:nvSpPr>
      <dsp:spPr>
        <a:xfrm>
          <a:off x="4589362" y="226373"/>
          <a:ext cx="1622799" cy="16227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/>
            <a:t>Antal script: </a:t>
          </a:r>
          <a:br>
            <a:rPr lang="sv-SE" sz="2000" kern="1200"/>
          </a:br>
          <a:r>
            <a:rPr lang="sv-SE" sz="2000" kern="1200"/>
            <a:t>1 000+</a:t>
          </a:r>
        </a:p>
      </dsp:txBody>
      <dsp:txXfrm>
        <a:off x="4827015" y="464026"/>
        <a:ext cx="1147493" cy="1147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3ACB5907-1F07-4ECF-8D2A-3E09357EA0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2CD1018-FC34-4593-96D6-1E4EAB5F4F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BADA8-5B1E-4E22-803C-9F34BA39F068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EC04351-3F11-4DAB-AC26-6E067B0678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9C30D3E2-F86D-4D7D-801E-C07334D9D5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66C05-87AF-4EA4-8CE4-FC0FC06B7A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041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BD269-2C2A-4230-8FDE-4576A0AF8529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4B4D5-9203-402B-A4FB-A84C4FF613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511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vik/norrkoping/blob/master/Examples/TryCatchFinally.ps1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?dv=winzip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4B4D5-9203-402B-A4FB-A84C4FF613AB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73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>
                <a:hlinkClick r:id="rId3"/>
              </a:rPr>
              <a:t>https://github.com/selevik/norrkoping/blob/master/Examples/TryCatchFinally.ps1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4B4D5-9203-402B-A4FB-A84C4FF613AB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161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4B4D5-9203-402B-A4FB-A84C4FF613AB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55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4B4D5-9203-402B-A4FB-A84C4FF613AB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164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4B4D5-9203-402B-A4FB-A84C4FF613AB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11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>
                <a:hlinkClick r:id="rId3"/>
              </a:rPr>
              <a:t>https://code.visualstudio.com/docs/?dv=winzip</a:t>
            </a:r>
            <a:r>
              <a:rPr lang="sv-SE"/>
              <a:t> &lt;- om man inte får vara lokal </a:t>
            </a:r>
            <a:r>
              <a:rPr lang="sv-SE" err="1"/>
              <a:t>admin</a:t>
            </a:r>
            <a:endParaRPr lang="sv-SE"/>
          </a:p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4B4D5-9203-402B-A4FB-A84C4FF613AB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363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+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4B4D5-9203-402B-A4FB-A84C4FF613AB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940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ktangel 36">
            <a:extLst>
              <a:ext uri="{FF2B5EF4-FFF2-40B4-BE49-F238E27FC236}">
                <a16:creationId xmlns:a16="http://schemas.microsoft.com/office/drawing/2014/main" id="{362D4D43-1B8B-481F-B3BA-7948DAE4B2B0}"/>
              </a:ext>
            </a:extLst>
          </p:cNvPr>
          <p:cNvSpPr/>
          <p:nvPr userDrawn="1"/>
        </p:nvSpPr>
        <p:spPr>
          <a:xfrm>
            <a:off x="11063117" y="384262"/>
            <a:ext cx="1090612" cy="228600"/>
          </a:xfrm>
          <a:custGeom>
            <a:avLst/>
            <a:gdLst>
              <a:gd name="connsiteX0" fmla="*/ 0 w 793750"/>
              <a:gd name="connsiteY0" fmla="*/ 0 h 185738"/>
              <a:gd name="connsiteX1" fmla="*/ 793750 w 793750"/>
              <a:gd name="connsiteY1" fmla="*/ 0 h 185738"/>
              <a:gd name="connsiteX2" fmla="*/ 793750 w 793750"/>
              <a:gd name="connsiteY2" fmla="*/ 185738 h 185738"/>
              <a:gd name="connsiteX3" fmla="*/ 0 w 793750"/>
              <a:gd name="connsiteY3" fmla="*/ 185738 h 185738"/>
              <a:gd name="connsiteX4" fmla="*/ 0 w 793750"/>
              <a:gd name="connsiteY4" fmla="*/ 0 h 185738"/>
              <a:gd name="connsiteX0" fmla="*/ 16669 w 793750"/>
              <a:gd name="connsiteY0" fmla="*/ 7144 h 185738"/>
              <a:gd name="connsiteX1" fmla="*/ 793750 w 793750"/>
              <a:gd name="connsiteY1" fmla="*/ 0 h 185738"/>
              <a:gd name="connsiteX2" fmla="*/ 793750 w 793750"/>
              <a:gd name="connsiteY2" fmla="*/ 185738 h 185738"/>
              <a:gd name="connsiteX3" fmla="*/ 0 w 793750"/>
              <a:gd name="connsiteY3" fmla="*/ 185738 h 185738"/>
              <a:gd name="connsiteX4" fmla="*/ 16669 w 793750"/>
              <a:gd name="connsiteY4" fmla="*/ 7144 h 185738"/>
              <a:gd name="connsiteX0" fmla="*/ 26194 w 803275"/>
              <a:gd name="connsiteY0" fmla="*/ 7144 h 185738"/>
              <a:gd name="connsiteX1" fmla="*/ 803275 w 803275"/>
              <a:gd name="connsiteY1" fmla="*/ 0 h 185738"/>
              <a:gd name="connsiteX2" fmla="*/ 803275 w 803275"/>
              <a:gd name="connsiteY2" fmla="*/ 185738 h 185738"/>
              <a:gd name="connsiteX3" fmla="*/ 0 w 803275"/>
              <a:gd name="connsiteY3" fmla="*/ 183357 h 185738"/>
              <a:gd name="connsiteX4" fmla="*/ 26194 w 803275"/>
              <a:gd name="connsiteY4" fmla="*/ 7144 h 18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275" h="185738">
                <a:moveTo>
                  <a:pt x="26194" y="7144"/>
                </a:moveTo>
                <a:lnTo>
                  <a:pt x="803275" y="0"/>
                </a:lnTo>
                <a:lnTo>
                  <a:pt x="803275" y="185738"/>
                </a:lnTo>
                <a:lnTo>
                  <a:pt x="0" y="183357"/>
                </a:lnTo>
                <a:lnTo>
                  <a:pt x="26194" y="7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latshållare för bild 15">
            <a:extLst>
              <a:ext uri="{FF2B5EF4-FFF2-40B4-BE49-F238E27FC236}">
                <a16:creationId xmlns:a16="http://schemas.microsoft.com/office/drawing/2014/main" id="{AFD34141-EFA6-4B39-8E88-05239410F7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114300"/>
            <a:ext cx="12192000" cy="6743700"/>
          </a:xfrm>
          <a:custGeom>
            <a:avLst/>
            <a:gdLst>
              <a:gd name="connsiteX0" fmla="*/ 11917063 w 12192000"/>
              <a:gd name="connsiteY0" fmla="*/ 408682 h 6743700"/>
              <a:gd name="connsiteX1" fmla="*/ 11935828 w 12192000"/>
              <a:gd name="connsiteY1" fmla="*/ 408682 h 6743700"/>
              <a:gd name="connsiteX2" fmla="*/ 11935828 w 12192000"/>
              <a:gd name="connsiteY2" fmla="*/ 437551 h 6743700"/>
              <a:gd name="connsiteX3" fmla="*/ 11933230 w 12192000"/>
              <a:gd name="connsiteY3" fmla="*/ 440438 h 6743700"/>
              <a:gd name="connsiteX4" fmla="*/ 11928611 w 12192000"/>
              <a:gd name="connsiteY4" fmla="*/ 443613 h 6743700"/>
              <a:gd name="connsiteX5" fmla="*/ 11922260 w 12192000"/>
              <a:gd name="connsiteY5" fmla="*/ 446211 h 6743700"/>
              <a:gd name="connsiteX6" fmla="*/ 11914176 w 12192000"/>
              <a:gd name="connsiteY6" fmla="*/ 447366 h 6743700"/>
              <a:gd name="connsiteX7" fmla="*/ 11901186 w 12192000"/>
              <a:gd name="connsiteY7" fmla="*/ 443324 h 6743700"/>
              <a:gd name="connsiteX8" fmla="*/ 11895701 w 12192000"/>
              <a:gd name="connsiteY8" fmla="*/ 428890 h 6743700"/>
              <a:gd name="connsiteX9" fmla="*/ 11898876 w 12192000"/>
              <a:gd name="connsiteY9" fmla="*/ 416765 h 6743700"/>
              <a:gd name="connsiteX10" fmla="*/ 11907537 w 12192000"/>
              <a:gd name="connsiteY10" fmla="*/ 410126 h 6743700"/>
              <a:gd name="connsiteX11" fmla="*/ 11917063 w 12192000"/>
              <a:gd name="connsiteY11" fmla="*/ 408682 h 6743700"/>
              <a:gd name="connsiteX12" fmla="*/ 11548413 w 12192000"/>
              <a:gd name="connsiteY12" fmla="*/ 408682 h 6743700"/>
              <a:gd name="connsiteX13" fmla="*/ 11567178 w 12192000"/>
              <a:gd name="connsiteY13" fmla="*/ 408682 h 6743700"/>
              <a:gd name="connsiteX14" fmla="*/ 11567178 w 12192000"/>
              <a:gd name="connsiteY14" fmla="*/ 437551 h 6743700"/>
              <a:gd name="connsiteX15" fmla="*/ 11564579 w 12192000"/>
              <a:gd name="connsiteY15" fmla="*/ 440438 h 6743700"/>
              <a:gd name="connsiteX16" fmla="*/ 11559960 w 12192000"/>
              <a:gd name="connsiteY16" fmla="*/ 443613 h 6743700"/>
              <a:gd name="connsiteX17" fmla="*/ 11553609 w 12192000"/>
              <a:gd name="connsiteY17" fmla="*/ 446211 h 6743700"/>
              <a:gd name="connsiteX18" fmla="*/ 11545526 w 12192000"/>
              <a:gd name="connsiteY18" fmla="*/ 447366 h 6743700"/>
              <a:gd name="connsiteX19" fmla="*/ 11532535 w 12192000"/>
              <a:gd name="connsiteY19" fmla="*/ 443324 h 6743700"/>
              <a:gd name="connsiteX20" fmla="*/ 11527050 w 12192000"/>
              <a:gd name="connsiteY20" fmla="*/ 428890 h 6743700"/>
              <a:gd name="connsiteX21" fmla="*/ 11530226 w 12192000"/>
              <a:gd name="connsiteY21" fmla="*/ 416765 h 6743700"/>
              <a:gd name="connsiteX22" fmla="*/ 11538886 w 12192000"/>
              <a:gd name="connsiteY22" fmla="*/ 410126 h 6743700"/>
              <a:gd name="connsiteX23" fmla="*/ 11548413 w 12192000"/>
              <a:gd name="connsiteY23" fmla="*/ 408682 h 6743700"/>
              <a:gd name="connsiteX24" fmla="*/ 11132130 w 12192000"/>
              <a:gd name="connsiteY24" fmla="*/ 408682 h 6743700"/>
              <a:gd name="connsiteX25" fmla="*/ 11150894 w 12192000"/>
              <a:gd name="connsiteY25" fmla="*/ 408682 h 6743700"/>
              <a:gd name="connsiteX26" fmla="*/ 11150894 w 12192000"/>
              <a:gd name="connsiteY26" fmla="*/ 437551 h 6743700"/>
              <a:gd name="connsiteX27" fmla="*/ 11148296 w 12192000"/>
              <a:gd name="connsiteY27" fmla="*/ 440438 h 6743700"/>
              <a:gd name="connsiteX28" fmla="*/ 11143677 w 12192000"/>
              <a:gd name="connsiteY28" fmla="*/ 443613 h 6743700"/>
              <a:gd name="connsiteX29" fmla="*/ 11137326 w 12192000"/>
              <a:gd name="connsiteY29" fmla="*/ 446211 h 6743700"/>
              <a:gd name="connsiteX30" fmla="*/ 11129243 w 12192000"/>
              <a:gd name="connsiteY30" fmla="*/ 447366 h 6743700"/>
              <a:gd name="connsiteX31" fmla="*/ 11116252 w 12192000"/>
              <a:gd name="connsiteY31" fmla="*/ 443324 h 6743700"/>
              <a:gd name="connsiteX32" fmla="*/ 11110767 w 12192000"/>
              <a:gd name="connsiteY32" fmla="*/ 428890 h 6743700"/>
              <a:gd name="connsiteX33" fmla="*/ 11113943 w 12192000"/>
              <a:gd name="connsiteY33" fmla="*/ 416765 h 6743700"/>
              <a:gd name="connsiteX34" fmla="*/ 11122603 w 12192000"/>
              <a:gd name="connsiteY34" fmla="*/ 410126 h 6743700"/>
              <a:gd name="connsiteX35" fmla="*/ 11132130 w 12192000"/>
              <a:gd name="connsiteY35" fmla="*/ 408682 h 6743700"/>
              <a:gd name="connsiteX36" fmla="*/ 11270987 w 12192000"/>
              <a:gd name="connsiteY36" fmla="*/ 364514 h 6743700"/>
              <a:gd name="connsiteX37" fmla="*/ 11296969 w 12192000"/>
              <a:gd name="connsiteY37" fmla="*/ 378082 h 6743700"/>
              <a:gd name="connsiteX38" fmla="*/ 11296969 w 12192000"/>
              <a:gd name="connsiteY38" fmla="*/ 426292 h 6743700"/>
              <a:gd name="connsiteX39" fmla="*/ 11272431 w 12192000"/>
              <a:gd name="connsiteY39" fmla="*/ 441881 h 6743700"/>
              <a:gd name="connsiteX40" fmla="*/ 11246449 w 12192000"/>
              <a:gd name="connsiteY40" fmla="*/ 428024 h 6743700"/>
              <a:gd name="connsiteX41" fmla="*/ 11242985 w 12192000"/>
              <a:gd name="connsiteY41" fmla="*/ 403197 h 6743700"/>
              <a:gd name="connsiteX42" fmla="*/ 11247604 w 12192000"/>
              <a:gd name="connsiteY42" fmla="*/ 378659 h 6743700"/>
              <a:gd name="connsiteX43" fmla="*/ 11270987 w 12192000"/>
              <a:gd name="connsiteY43" fmla="*/ 364514 h 6743700"/>
              <a:gd name="connsiteX44" fmla="*/ 11786578 w 12192000"/>
              <a:gd name="connsiteY44" fmla="*/ 346326 h 6743700"/>
              <a:gd name="connsiteX45" fmla="*/ 11786578 w 12192000"/>
              <a:gd name="connsiteY45" fmla="*/ 358740 h 6743700"/>
              <a:gd name="connsiteX46" fmla="*/ 11790619 w 12192000"/>
              <a:gd name="connsiteY46" fmla="*/ 358740 h 6743700"/>
              <a:gd name="connsiteX47" fmla="*/ 11794950 w 12192000"/>
              <a:gd name="connsiteY47" fmla="*/ 358740 h 6743700"/>
              <a:gd name="connsiteX48" fmla="*/ 11797259 w 12192000"/>
              <a:gd name="connsiteY48" fmla="*/ 359317 h 6743700"/>
              <a:gd name="connsiteX49" fmla="*/ 11798125 w 12192000"/>
              <a:gd name="connsiteY49" fmla="*/ 361338 h 6743700"/>
              <a:gd name="connsiteX50" fmla="*/ 11798125 w 12192000"/>
              <a:gd name="connsiteY50" fmla="*/ 365380 h 6743700"/>
              <a:gd name="connsiteX51" fmla="*/ 11798125 w 12192000"/>
              <a:gd name="connsiteY51" fmla="*/ 440726 h 6743700"/>
              <a:gd name="connsiteX52" fmla="*/ 11798125 w 12192000"/>
              <a:gd name="connsiteY52" fmla="*/ 444768 h 6743700"/>
              <a:gd name="connsiteX53" fmla="*/ 11797259 w 12192000"/>
              <a:gd name="connsiteY53" fmla="*/ 446789 h 6743700"/>
              <a:gd name="connsiteX54" fmla="*/ 11794950 w 12192000"/>
              <a:gd name="connsiteY54" fmla="*/ 447366 h 6743700"/>
              <a:gd name="connsiteX55" fmla="*/ 11790619 w 12192000"/>
              <a:gd name="connsiteY55" fmla="*/ 447366 h 6743700"/>
              <a:gd name="connsiteX56" fmla="*/ 11786578 w 12192000"/>
              <a:gd name="connsiteY56" fmla="*/ 447366 h 6743700"/>
              <a:gd name="connsiteX57" fmla="*/ 11786578 w 12192000"/>
              <a:gd name="connsiteY57" fmla="*/ 459779 h 6743700"/>
              <a:gd name="connsiteX58" fmla="*/ 11846335 w 12192000"/>
              <a:gd name="connsiteY58" fmla="*/ 459779 h 6743700"/>
              <a:gd name="connsiteX59" fmla="*/ 11846335 w 12192000"/>
              <a:gd name="connsiteY59" fmla="*/ 447366 h 6743700"/>
              <a:gd name="connsiteX60" fmla="*/ 11842294 w 12192000"/>
              <a:gd name="connsiteY60" fmla="*/ 447366 h 6743700"/>
              <a:gd name="connsiteX61" fmla="*/ 11837964 w 12192000"/>
              <a:gd name="connsiteY61" fmla="*/ 447366 h 6743700"/>
              <a:gd name="connsiteX62" fmla="*/ 11835654 w 12192000"/>
              <a:gd name="connsiteY62" fmla="*/ 446789 h 6743700"/>
              <a:gd name="connsiteX63" fmla="*/ 11834788 w 12192000"/>
              <a:gd name="connsiteY63" fmla="*/ 444768 h 6743700"/>
              <a:gd name="connsiteX64" fmla="*/ 11834788 w 12192000"/>
              <a:gd name="connsiteY64" fmla="*/ 440726 h 6743700"/>
              <a:gd name="connsiteX65" fmla="*/ 11834499 w 12192000"/>
              <a:gd name="connsiteY65" fmla="*/ 440726 h 6743700"/>
              <a:gd name="connsiteX66" fmla="*/ 11834499 w 12192000"/>
              <a:gd name="connsiteY66" fmla="*/ 346326 h 6743700"/>
              <a:gd name="connsiteX67" fmla="*/ 11446796 w 12192000"/>
              <a:gd name="connsiteY67" fmla="*/ 345749 h 6743700"/>
              <a:gd name="connsiteX68" fmla="*/ 11446796 w 12192000"/>
              <a:gd name="connsiteY68" fmla="*/ 358162 h 6743700"/>
              <a:gd name="connsiteX69" fmla="*/ 11448240 w 12192000"/>
              <a:gd name="connsiteY69" fmla="*/ 358162 h 6743700"/>
              <a:gd name="connsiteX70" fmla="*/ 11453725 w 12192000"/>
              <a:gd name="connsiteY70" fmla="*/ 358451 h 6743700"/>
              <a:gd name="connsiteX71" fmla="*/ 11456034 w 12192000"/>
              <a:gd name="connsiteY71" fmla="*/ 360183 h 6743700"/>
              <a:gd name="connsiteX72" fmla="*/ 11455457 w 12192000"/>
              <a:gd name="connsiteY72" fmla="*/ 364514 h 6743700"/>
              <a:gd name="connsiteX73" fmla="*/ 11451992 w 12192000"/>
              <a:gd name="connsiteY73" fmla="*/ 372885 h 6743700"/>
              <a:gd name="connsiteX74" fmla="*/ 11426011 w 12192000"/>
              <a:gd name="connsiteY74" fmla="*/ 436396 h 6743700"/>
              <a:gd name="connsiteX75" fmla="*/ 11398297 w 12192000"/>
              <a:gd name="connsiteY75" fmla="*/ 372019 h 6743700"/>
              <a:gd name="connsiteX76" fmla="*/ 11395122 w 12192000"/>
              <a:gd name="connsiteY76" fmla="*/ 364225 h 6743700"/>
              <a:gd name="connsiteX77" fmla="*/ 11394544 w 12192000"/>
              <a:gd name="connsiteY77" fmla="*/ 360183 h 6743700"/>
              <a:gd name="connsiteX78" fmla="*/ 11396854 w 12192000"/>
              <a:gd name="connsiteY78" fmla="*/ 358740 h 6743700"/>
              <a:gd name="connsiteX79" fmla="*/ 11402050 w 12192000"/>
              <a:gd name="connsiteY79" fmla="*/ 358451 h 6743700"/>
              <a:gd name="connsiteX80" fmla="*/ 11404937 w 12192000"/>
              <a:gd name="connsiteY80" fmla="*/ 358451 h 6743700"/>
              <a:gd name="connsiteX81" fmla="*/ 11404937 w 12192000"/>
              <a:gd name="connsiteY81" fmla="*/ 346038 h 6743700"/>
              <a:gd name="connsiteX82" fmla="*/ 11346623 w 12192000"/>
              <a:gd name="connsiteY82" fmla="*/ 346038 h 6743700"/>
              <a:gd name="connsiteX83" fmla="*/ 11346623 w 12192000"/>
              <a:gd name="connsiteY83" fmla="*/ 358451 h 6743700"/>
              <a:gd name="connsiteX84" fmla="*/ 11346911 w 12192000"/>
              <a:gd name="connsiteY84" fmla="*/ 358451 h 6743700"/>
              <a:gd name="connsiteX85" fmla="*/ 11351242 w 12192000"/>
              <a:gd name="connsiteY85" fmla="*/ 358451 h 6743700"/>
              <a:gd name="connsiteX86" fmla="*/ 11354128 w 12192000"/>
              <a:gd name="connsiteY86" fmla="*/ 359029 h 6743700"/>
              <a:gd name="connsiteX87" fmla="*/ 11356149 w 12192000"/>
              <a:gd name="connsiteY87" fmla="*/ 361049 h 6743700"/>
              <a:gd name="connsiteX88" fmla="*/ 11358459 w 12192000"/>
              <a:gd name="connsiteY88" fmla="*/ 365091 h 6743700"/>
              <a:gd name="connsiteX89" fmla="*/ 11401761 w 12192000"/>
              <a:gd name="connsiteY89" fmla="*/ 459779 h 6743700"/>
              <a:gd name="connsiteX90" fmla="*/ 11435826 w 12192000"/>
              <a:gd name="connsiteY90" fmla="*/ 459779 h 6743700"/>
              <a:gd name="connsiteX91" fmla="*/ 11475087 w 12192000"/>
              <a:gd name="connsiteY91" fmla="*/ 364802 h 6743700"/>
              <a:gd name="connsiteX92" fmla="*/ 11476819 w 12192000"/>
              <a:gd name="connsiteY92" fmla="*/ 361049 h 6743700"/>
              <a:gd name="connsiteX93" fmla="*/ 11478263 w 12192000"/>
              <a:gd name="connsiteY93" fmla="*/ 359029 h 6743700"/>
              <a:gd name="connsiteX94" fmla="*/ 11480284 w 12192000"/>
              <a:gd name="connsiteY94" fmla="*/ 358162 h 6743700"/>
              <a:gd name="connsiteX95" fmla="*/ 11483748 w 12192000"/>
              <a:gd name="connsiteY95" fmla="*/ 358162 h 6743700"/>
              <a:gd name="connsiteX96" fmla="*/ 11487789 w 12192000"/>
              <a:gd name="connsiteY96" fmla="*/ 358162 h 6743700"/>
              <a:gd name="connsiteX97" fmla="*/ 11487789 w 12192000"/>
              <a:gd name="connsiteY97" fmla="*/ 345749 h 6743700"/>
              <a:gd name="connsiteX98" fmla="*/ 11717005 w 12192000"/>
              <a:gd name="connsiteY98" fmla="*/ 344306 h 6743700"/>
              <a:gd name="connsiteX99" fmla="*/ 11701705 w 12192000"/>
              <a:gd name="connsiteY99" fmla="*/ 345749 h 6743700"/>
              <a:gd name="connsiteX100" fmla="*/ 11689869 w 12192000"/>
              <a:gd name="connsiteY100" fmla="*/ 349502 h 6743700"/>
              <a:gd name="connsiteX101" fmla="*/ 11681497 w 12192000"/>
              <a:gd name="connsiteY101" fmla="*/ 353832 h 6743700"/>
              <a:gd name="connsiteX102" fmla="*/ 11676589 w 12192000"/>
              <a:gd name="connsiteY102" fmla="*/ 357296 h 6743700"/>
              <a:gd name="connsiteX103" fmla="*/ 11676589 w 12192000"/>
              <a:gd name="connsiteY103" fmla="*/ 346326 h 6743700"/>
              <a:gd name="connsiteX104" fmla="*/ 11631554 w 12192000"/>
              <a:gd name="connsiteY104" fmla="*/ 346326 h 6743700"/>
              <a:gd name="connsiteX105" fmla="*/ 11631266 w 12192000"/>
              <a:gd name="connsiteY105" fmla="*/ 346326 h 6743700"/>
              <a:gd name="connsiteX106" fmla="*/ 11631266 w 12192000"/>
              <a:gd name="connsiteY106" fmla="*/ 358740 h 6743700"/>
              <a:gd name="connsiteX107" fmla="*/ 11635307 w 12192000"/>
              <a:gd name="connsiteY107" fmla="*/ 358740 h 6743700"/>
              <a:gd name="connsiteX108" fmla="*/ 11639637 w 12192000"/>
              <a:gd name="connsiteY108" fmla="*/ 358740 h 6743700"/>
              <a:gd name="connsiteX109" fmla="*/ 11641947 w 12192000"/>
              <a:gd name="connsiteY109" fmla="*/ 359317 h 6743700"/>
              <a:gd name="connsiteX110" fmla="*/ 11642813 w 12192000"/>
              <a:gd name="connsiteY110" fmla="*/ 361338 h 6743700"/>
              <a:gd name="connsiteX111" fmla="*/ 11643102 w 12192000"/>
              <a:gd name="connsiteY111" fmla="*/ 365380 h 6743700"/>
              <a:gd name="connsiteX112" fmla="*/ 11643102 w 12192000"/>
              <a:gd name="connsiteY112" fmla="*/ 440726 h 6743700"/>
              <a:gd name="connsiteX113" fmla="*/ 11642813 w 12192000"/>
              <a:gd name="connsiteY113" fmla="*/ 444768 h 6743700"/>
              <a:gd name="connsiteX114" fmla="*/ 11641947 w 12192000"/>
              <a:gd name="connsiteY114" fmla="*/ 446789 h 6743700"/>
              <a:gd name="connsiteX115" fmla="*/ 11639637 w 12192000"/>
              <a:gd name="connsiteY115" fmla="*/ 447366 h 6743700"/>
              <a:gd name="connsiteX116" fmla="*/ 11635307 w 12192000"/>
              <a:gd name="connsiteY116" fmla="*/ 447366 h 6743700"/>
              <a:gd name="connsiteX117" fmla="*/ 11631266 w 12192000"/>
              <a:gd name="connsiteY117" fmla="*/ 447366 h 6743700"/>
              <a:gd name="connsiteX118" fmla="*/ 11631266 w 12192000"/>
              <a:gd name="connsiteY118" fmla="*/ 459779 h 6743700"/>
              <a:gd name="connsiteX119" fmla="*/ 11688425 w 12192000"/>
              <a:gd name="connsiteY119" fmla="*/ 459779 h 6743700"/>
              <a:gd name="connsiteX120" fmla="*/ 11688425 w 12192000"/>
              <a:gd name="connsiteY120" fmla="*/ 447366 h 6743700"/>
              <a:gd name="connsiteX121" fmla="*/ 11686982 w 12192000"/>
              <a:gd name="connsiteY121" fmla="*/ 447366 h 6743700"/>
              <a:gd name="connsiteX122" fmla="*/ 11682651 w 12192000"/>
              <a:gd name="connsiteY122" fmla="*/ 447366 h 6743700"/>
              <a:gd name="connsiteX123" fmla="*/ 11680342 w 12192000"/>
              <a:gd name="connsiteY123" fmla="*/ 446789 h 6743700"/>
              <a:gd name="connsiteX124" fmla="*/ 11679476 w 12192000"/>
              <a:gd name="connsiteY124" fmla="*/ 444768 h 6743700"/>
              <a:gd name="connsiteX125" fmla="*/ 11679476 w 12192000"/>
              <a:gd name="connsiteY125" fmla="*/ 440726 h 6743700"/>
              <a:gd name="connsiteX126" fmla="*/ 11679476 w 12192000"/>
              <a:gd name="connsiteY126" fmla="*/ 372308 h 6743700"/>
              <a:gd name="connsiteX127" fmla="*/ 11683517 w 12192000"/>
              <a:gd name="connsiteY127" fmla="*/ 368844 h 6743700"/>
              <a:gd name="connsiteX128" fmla="*/ 11689580 w 12192000"/>
              <a:gd name="connsiteY128" fmla="*/ 365091 h 6743700"/>
              <a:gd name="connsiteX129" fmla="*/ 11697086 w 12192000"/>
              <a:gd name="connsiteY129" fmla="*/ 362204 h 6743700"/>
              <a:gd name="connsiteX130" fmla="*/ 11706035 w 12192000"/>
              <a:gd name="connsiteY130" fmla="*/ 361049 h 6743700"/>
              <a:gd name="connsiteX131" fmla="*/ 11714695 w 12192000"/>
              <a:gd name="connsiteY131" fmla="*/ 363070 h 6743700"/>
              <a:gd name="connsiteX132" fmla="*/ 11719314 w 12192000"/>
              <a:gd name="connsiteY132" fmla="*/ 368555 h 6743700"/>
              <a:gd name="connsiteX133" fmla="*/ 11721046 w 12192000"/>
              <a:gd name="connsiteY133" fmla="*/ 377504 h 6743700"/>
              <a:gd name="connsiteX134" fmla="*/ 11721335 w 12192000"/>
              <a:gd name="connsiteY134" fmla="*/ 389918 h 6743700"/>
              <a:gd name="connsiteX135" fmla="*/ 11721335 w 12192000"/>
              <a:gd name="connsiteY135" fmla="*/ 440726 h 6743700"/>
              <a:gd name="connsiteX136" fmla="*/ 11721335 w 12192000"/>
              <a:gd name="connsiteY136" fmla="*/ 444768 h 6743700"/>
              <a:gd name="connsiteX137" fmla="*/ 11720469 w 12192000"/>
              <a:gd name="connsiteY137" fmla="*/ 446789 h 6743700"/>
              <a:gd name="connsiteX138" fmla="*/ 11718160 w 12192000"/>
              <a:gd name="connsiteY138" fmla="*/ 447366 h 6743700"/>
              <a:gd name="connsiteX139" fmla="*/ 11713829 w 12192000"/>
              <a:gd name="connsiteY139" fmla="*/ 447366 h 6743700"/>
              <a:gd name="connsiteX140" fmla="*/ 11712386 w 12192000"/>
              <a:gd name="connsiteY140" fmla="*/ 447366 h 6743700"/>
              <a:gd name="connsiteX141" fmla="*/ 11712386 w 12192000"/>
              <a:gd name="connsiteY141" fmla="*/ 459779 h 6743700"/>
              <a:gd name="connsiteX142" fmla="*/ 11769545 w 12192000"/>
              <a:gd name="connsiteY142" fmla="*/ 459779 h 6743700"/>
              <a:gd name="connsiteX143" fmla="*/ 11769545 w 12192000"/>
              <a:gd name="connsiteY143" fmla="*/ 447366 h 6743700"/>
              <a:gd name="connsiteX144" fmla="*/ 11765504 w 12192000"/>
              <a:gd name="connsiteY144" fmla="*/ 447366 h 6743700"/>
              <a:gd name="connsiteX145" fmla="*/ 11761174 w 12192000"/>
              <a:gd name="connsiteY145" fmla="*/ 447366 h 6743700"/>
              <a:gd name="connsiteX146" fmla="*/ 11758864 w 12192000"/>
              <a:gd name="connsiteY146" fmla="*/ 446789 h 6743700"/>
              <a:gd name="connsiteX147" fmla="*/ 11757998 w 12192000"/>
              <a:gd name="connsiteY147" fmla="*/ 444768 h 6743700"/>
              <a:gd name="connsiteX148" fmla="*/ 11757998 w 12192000"/>
              <a:gd name="connsiteY148" fmla="*/ 440726 h 6743700"/>
              <a:gd name="connsiteX149" fmla="*/ 11757998 w 12192000"/>
              <a:gd name="connsiteY149" fmla="*/ 381835 h 6743700"/>
              <a:gd name="connsiteX150" fmla="*/ 11747894 w 12192000"/>
              <a:gd name="connsiteY150" fmla="*/ 353832 h 6743700"/>
              <a:gd name="connsiteX151" fmla="*/ 11717005 w 12192000"/>
              <a:gd name="connsiteY151" fmla="*/ 344306 h 6743700"/>
              <a:gd name="connsiteX152" fmla="*/ 11921105 w 12192000"/>
              <a:gd name="connsiteY152" fmla="*/ 344017 h 6743700"/>
              <a:gd name="connsiteX153" fmla="*/ 11902629 w 12192000"/>
              <a:gd name="connsiteY153" fmla="*/ 345460 h 6743700"/>
              <a:gd name="connsiteX154" fmla="*/ 11886463 w 12192000"/>
              <a:gd name="connsiteY154" fmla="*/ 348925 h 6743700"/>
              <a:gd name="connsiteX155" fmla="*/ 11874338 w 12192000"/>
              <a:gd name="connsiteY155" fmla="*/ 352677 h 6743700"/>
              <a:gd name="connsiteX156" fmla="*/ 11868564 w 12192000"/>
              <a:gd name="connsiteY156" fmla="*/ 355276 h 6743700"/>
              <a:gd name="connsiteX157" fmla="*/ 11868564 w 12192000"/>
              <a:gd name="connsiteY157" fmla="*/ 383567 h 6743700"/>
              <a:gd name="connsiteX158" fmla="*/ 11891082 w 12192000"/>
              <a:gd name="connsiteY158" fmla="*/ 383567 h 6743700"/>
              <a:gd name="connsiteX159" fmla="*/ 11891082 w 12192000"/>
              <a:gd name="connsiteY159" fmla="*/ 374040 h 6743700"/>
              <a:gd name="connsiteX160" fmla="*/ 11891659 w 12192000"/>
              <a:gd name="connsiteY160" fmla="*/ 369132 h 6743700"/>
              <a:gd name="connsiteX161" fmla="*/ 11894257 w 12192000"/>
              <a:gd name="connsiteY161" fmla="*/ 364802 h 6743700"/>
              <a:gd name="connsiteX162" fmla="*/ 11904650 w 12192000"/>
              <a:gd name="connsiteY162" fmla="*/ 359895 h 6743700"/>
              <a:gd name="connsiteX163" fmla="*/ 11916197 w 12192000"/>
              <a:gd name="connsiteY163" fmla="*/ 358451 h 6743700"/>
              <a:gd name="connsiteX164" fmla="*/ 11932364 w 12192000"/>
              <a:gd name="connsiteY164" fmla="*/ 362781 h 6743700"/>
              <a:gd name="connsiteX165" fmla="*/ 11936694 w 12192000"/>
              <a:gd name="connsiteY165" fmla="*/ 379525 h 6743700"/>
              <a:gd name="connsiteX166" fmla="*/ 11936694 w 12192000"/>
              <a:gd name="connsiteY166" fmla="*/ 393093 h 6743700"/>
              <a:gd name="connsiteX167" fmla="*/ 11918795 w 12192000"/>
              <a:gd name="connsiteY167" fmla="*/ 393093 h 6743700"/>
              <a:gd name="connsiteX168" fmla="*/ 11896855 w 12192000"/>
              <a:gd name="connsiteY168" fmla="*/ 394537 h 6743700"/>
              <a:gd name="connsiteX169" fmla="*/ 11878091 w 12192000"/>
              <a:gd name="connsiteY169" fmla="*/ 400310 h 6743700"/>
              <a:gd name="connsiteX170" fmla="*/ 11865100 w 12192000"/>
              <a:gd name="connsiteY170" fmla="*/ 411858 h 6743700"/>
              <a:gd name="connsiteX171" fmla="*/ 11860192 w 12192000"/>
              <a:gd name="connsiteY171" fmla="*/ 430334 h 6743700"/>
              <a:gd name="connsiteX172" fmla="*/ 11863945 w 12192000"/>
              <a:gd name="connsiteY172" fmla="*/ 445923 h 6743700"/>
              <a:gd name="connsiteX173" fmla="*/ 11874049 w 12192000"/>
              <a:gd name="connsiteY173" fmla="*/ 456027 h 6743700"/>
              <a:gd name="connsiteX174" fmla="*/ 11888483 w 12192000"/>
              <a:gd name="connsiteY174" fmla="*/ 461512 h 6743700"/>
              <a:gd name="connsiteX175" fmla="*/ 11905227 w 12192000"/>
              <a:gd name="connsiteY175" fmla="*/ 463244 h 6743700"/>
              <a:gd name="connsiteX176" fmla="*/ 11919950 w 12192000"/>
              <a:gd name="connsiteY176" fmla="*/ 461512 h 6743700"/>
              <a:gd name="connsiteX177" fmla="*/ 11930631 w 12192000"/>
              <a:gd name="connsiteY177" fmla="*/ 457759 h 6743700"/>
              <a:gd name="connsiteX178" fmla="*/ 11936405 w 12192000"/>
              <a:gd name="connsiteY178" fmla="*/ 454583 h 6743700"/>
              <a:gd name="connsiteX179" fmla="*/ 11936405 w 12192000"/>
              <a:gd name="connsiteY179" fmla="*/ 460357 h 6743700"/>
              <a:gd name="connsiteX180" fmla="*/ 11940158 w 12192000"/>
              <a:gd name="connsiteY180" fmla="*/ 460357 h 6743700"/>
              <a:gd name="connsiteX181" fmla="*/ 11982883 w 12192000"/>
              <a:gd name="connsiteY181" fmla="*/ 460357 h 6743700"/>
              <a:gd name="connsiteX182" fmla="*/ 11982883 w 12192000"/>
              <a:gd name="connsiteY182" fmla="*/ 447943 h 6743700"/>
              <a:gd name="connsiteX183" fmla="*/ 11978842 w 12192000"/>
              <a:gd name="connsiteY183" fmla="*/ 447943 h 6743700"/>
              <a:gd name="connsiteX184" fmla="*/ 11978842 w 12192000"/>
              <a:gd name="connsiteY184" fmla="*/ 447655 h 6743700"/>
              <a:gd name="connsiteX185" fmla="*/ 11974511 w 12192000"/>
              <a:gd name="connsiteY185" fmla="*/ 447655 h 6743700"/>
              <a:gd name="connsiteX186" fmla="*/ 11972202 w 12192000"/>
              <a:gd name="connsiteY186" fmla="*/ 447077 h 6743700"/>
              <a:gd name="connsiteX187" fmla="*/ 11971336 w 12192000"/>
              <a:gd name="connsiteY187" fmla="*/ 445057 h 6743700"/>
              <a:gd name="connsiteX188" fmla="*/ 11971336 w 12192000"/>
              <a:gd name="connsiteY188" fmla="*/ 441015 h 6743700"/>
              <a:gd name="connsiteX189" fmla="*/ 11971336 w 12192000"/>
              <a:gd name="connsiteY189" fmla="*/ 379236 h 6743700"/>
              <a:gd name="connsiteX190" fmla="*/ 11967583 w 12192000"/>
              <a:gd name="connsiteY190" fmla="*/ 361915 h 6743700"/>
              <a:gd name="connsiteX191" fmla="*/ 11957190 w 12192000"/>
              <a:gd name="connsiteY191" fmla="*/ 351234 h 6743700"/>
              <a:gd name="connsiteX192" fmla="*/ 11941313 w 12192000"/>
              <a:gd name="connsiteY192" fmla="*/ 345749 h 6743700"/>
              <a:gd name="connsiteX193" fmla="*/ 11921105 w 12192000"/>
              <a:gd name="connsiteY193" fmla="*/ 344017 h 6743700"/>
              <a:gd name="connsiteX194" fmla="*/ 11552455 w 12192000"/>
              <a:gd name="connsiteY194" fmla="*/ 344017 h 6743700"/>
              <a:gd name="connsiteX195" fmla="*/ 11533979 w 12192000"/>
              <a:gd name="connsiteY195" fmla="*/ 345460 h 6743700"/>
              <a:gd name="connsiteX196" fmla="*/ 11517813 w 12192000"/>
              <a:gd name="connsiteY196" fmla="*/ 348925 h 6743700"/>
              <a:gd name="connsiteX197" fmla="*/ 11505688 w 12192000"/>
              <a:gd name="connsiteY197" fmla="*/ 352677 h 6743700"/>
              <a:gd name="connsiteX198" fmla="*/ 11499625 w 12192000"/>
              <a:gd name="connsiteY198" fmla="*/ 355276 h 6743700"/>
              <a:gd name="connsiteX199" fmla="*/ 11499625 w 12192000"/>
              <a:gd name="connsiteY199" fmla="*/ 383567 h 6743700"/>
              <a:gd name="connsiteX200" fmla="*/ 11522143 w 12192000"/>
              <a:gd name="connsiteY200" fmla="*/ 383567 h 6743700"/>
              <a:gd name="connsiteX201" fmla="*/ 11522143 w 12192000"/>
              <a:gd name="connsiteY201" fmla="*/ 374040 h 6743700"/>
              <a:gd name="connsiteX202" fmla="*/ 11522720 w 12192000"/>
              <a:gd name="connsiteY202" fmla="*/ 369132 h 6743700"/>
              <a:gd name="connsiteX203" fmla="*/ 11525318 w 12192000"/>
              <a:gd name="connsiteY203" fmla="*/ 364802 h 6743700"/>
              <a:gd name="connsiteX204" fmla="*/ 11535711 w 12192000"/>
              <a:gd name="connsiteY204" fmla="*/ 359895 h 6743700"/>
              <a:gd name="connsiteX205" fmla="*/ 11547258 w 12192000"/>
              <a:gd name="connsiteY205" fmla="*/ 358451 h 6743700"/>
              <a:gd name="connsiteX206" fmla="*/ 11563425 w 12192000"/>
              <a:gd name="connsiteY206" fmla="*/ 362781 h 6743700"/>
              <a:gd name="connsiteX207" fmla="*/ 11567755 w 12192000"/>
              <a:gd name="connsiteY207" fmla="*/ 379525 h 6743700"/>
              <a:gd name="connsiteX208" fmla="*/ 11567755 w 12192000"/>
              <a:gd name="connsiteY208" fmla="*/ 393093 h 6743700"/>
              <a:gd name="connsiteX209" fmla="*/ 11549857 w 12192000"/>
              <a:gd name="connsiteY209" fmla="*/ 393093 h 6743700"/>
              <a:gd name="connsiteX210" fmla="*/ 11527916 w 12192000"/>
              <a:gd name="connsiteY210" fmla="*/ 394537 h 6743700"/>
              <a:gd name="connsiteX211" fmla="*/ 11509152 w 12192000"/>
              <a:gd name="connsiteY211" fmla="*/ 400310 h 6743700"/>
              <a:gd name="connsiteX212" fmla="*/ 11496161 w 12192000"/>
              <a:gd name="connsiteY212" fmla="*/ 411858 h 6743700"/>
              <a:gd name="connsiteX213" fmla="*/ 11491254 w 12192000"/>
              <a:gd name="connsiteY213" fmla="*/ 430334 h 6743700"/>
              <a:gd name="connsiteX214" fmla="*/ 11495006 w 12192000"/>
              <a:gd name="connsiteY214" fmla="*/ 445923 h 6743700"/>
              <a:gd name="connsiteX215" fmla="*/ 11505110 w 12192000"/>
              <a:gd name="connsiteY215" fmla="*/ 456027 h 6743700"/>
              <a:gd name="connsiteX216" fmla="*/ 11519545 w 12192000"/>
              <a:gd name="connsiteY216" fmla="*/ 461512 h 6743700"/>
              <a:gd name="connsiteX217" fmla="*/ 11536288 w 12192000"/>
              <a:gd name="connsiteY217" fmla="*/ 463244 h 6743700"/>
              <a:gd name="connsiteX218" fmla="*/ 11551011 w 12192000"/>
              <a:gd name="connsiteY218" fmla="*/ 461512 h 6743700"/>
              <a:gd name="connsiteX219" fmla="*/ 11561693 w 12192000"/>
              <a:gd name="connsiteY219" fmla="*/ 457759 h 6743700"/>
              <a:gd name="connsiteX220" fmla="*/ 11567466 w 12192000"/>
              <a:gd name="connsiteY220" fmla="*/ 454583 h 6743700"/>
              <a:gd name="connsiteX221" fmla="*/ 11567466 w 12192000"/>
              <a:gd name="connsiteY221" fmla="*/ 460357 h 6743700"/>
              <a:gd name="connsiteX222" fmla="*/ 11571219 w 12192000"/>
              <a:gd name="connsiteY222" fmla="*/ 460357 h 6743700"/>
              <a:gd name="connsiteX223" fmla="*/ 11613944 w 12192000"/>
              <a:gd name="connsiteY223" fmla="*/ 460357 h 6743700"/>
              <a:gd name="connsiteX224" fmla="*/ 11613944 w 12192000"/>
              <a:gd name="connsiteY224" fmla="*/ 447943 h 6743700"/>
              <a:gd name="connsiteX225" fmla="*/ 11610192 w 12192000"/>
              <a:gd name="connsiteY225" fmla="*/ 447943 h 6743700"/>
              <a:gd name="connsiteX226" fmla="*/ 11610192 w 12192000"/>
              <a:gd name="connsiteY226" fmla="*/ 447655 h 6743700"/>
              <a:gd name="connsiteX227" fmla="*/ 11605861 w 12192000"/>
              <a:gd name="connsiteY227" fmla="*/ 447655 h 6743700"/>
              <a:gd name="connsiteX228" fmla="*/ 11603552 w 12192000"/>
              <a:gd name="connsiteY228" fmla="*/ 447077 h 6743700"/>
              <a:gd name="connsiteX229" fmla="*/ 11602686 w 12192000"/>
              <a:gd name="connsiteY229" fmla="*/ 445057 h 6743700"/>
              <a:gd name="connsiteX230" fmla="*/ 11602686 w 12192000"/>
              <a:gd name="connsiteY230" fmla="*/ 441015 h 6743700"/>
              <a:gd name="connsiteX231" fmla="*/ 11602686 w 12192000"/>
              <a:gd name="connsiteY231" fmla="*/ 379236 h 6743700"/>
              <a:gd name="connsiteX232" fmla="*/ 11598933 w 12192000"/>
              <a:gd name="connsiteY232" fmla="*/ 361915 h 6743700"/>
              <a:gd name="connsiteX233" fmla="*/ 11588540 w 12192000"/>
              <a:gd name="connsiteY233" fmla="*/ 351234 h 6743700"/>
              <a:gd name="connsiteX234" fmla="*/ 11572663 w 12192000"/>
              <a:gd name="connsiteY234" fmla="*/ 345749 h 6743700"/>
              <a:gd name="connsiteX235" fmla="*/ 11552455 w 12192000"/>
              <a:gd name="connsiteY235" fmla="*/ 344017 h 6743700"/>
              <a:gd name="connsiteX236" fmla="*/ 11136172 w 12192000"/>
              <a:gd name="connsiteY236" fmla="*/ 344017 h 6743700"/>
              <a:gd name="connsiteX237" fmla="*/ 11117696 w 12192000"/>
              <a:gd name="connsiteY237" fmla="*/ 345460 h 6743700"/>
              <a:gd name="connsiteX238" fmla="*/ 11101529 w 12192000"/>
              <a:gd name="connsiteY238" fmla="*/ 348925 h 6743700"/>
              <a:gd name="connsiteX239" fmla="*/ 11089405 w 12192000"/>
              <a:gd name="connsiteY239" fmla="*/ 352677 h 6743700"/>
              <a:gd name="connsiteX240" fmla="*/ 11083631 w 12192000"/>
              <a:gd name="connsiteY240" fmla="*/ 355276 h 6743700"/>
              <a:gd name="connsiteX241" fmla="*/ 11083631 w 12192000"/>
              <a:gd name="connsiteY241" fmla="*/ 383567 h 6743700"/>
              <a:gd name="connsiteX242" fmla="*/ 11106148 w 12192000"/>
              <a:gd name="connsiteY242" fmla="*/ 383567 h 6743700"/>
              <a:gd name="connsiteX243" fmla="*/ 11106148 w 12192000"/>
              <a:gd name="connsiteY243" fmla="*/ 374040 h 6743700"/>
              <a:gd name="connsiteX244" fmla="*/ 11106726 w 12192000"/>
              <a:gd name="connsiteY244" fmla="*/ 369132 h 6743700"/>
              <a:gd name="connsiteX245" fmla="*/ 11109324 w 12192000"/>
              <a:gd name="connsiteY245" fmla="*/ 364802 h 6743700"/>
              <a:gd name="connsiteX246" fmla="*/ 11119717 w 12192000"/>
              <a:gd name="connsiteY246" fmla="*/ 359895 h 6743700"/>
              <a:gd name="connsiteX247" fmla="*/ 11131264 w 12192000"/>
              <a:gd name="connsiteY247" fmla="*/ 358451 h 6743700"/>
              <a:gd name="connsiteX248" fmla="*/ 11147430 w 12192000"/>
              <a:gd name="connsiteY248" fmla="*/ 362781 h 6743700"/>
              <a:gd name="connsiteX249" fmla="*/ 11151761 w 12192000"/>
              <a:gd name="connsiteY249" fmla="*/ 379525 h 6743700"/>
              <a:gd name="connsiteX250" fmla="*/ 11151761 w 12192000"/>
              <a:gd name="connsiteY250" fmla="*/ 393093 h 6743700"/>
              <a:gd name="connsiteX251" fmla="*/ 11133862 w 12192000"/>
              <a:gd name="connsiteY251" fmla="*/ 393093 h 6743700"/>
              <a:gd name="connsiteX252" fmla="*/ 11111922 w 12192000"/>
              <a:gd name="connsiteY252" fmla="*/ 394537 h 6743700"/>
              <a:gd name="connsiteX253" fmla="*/ 11093158 w 12192000"/>
              <a:gd name="connsiteY253" fmla="*/ 400310 h 6743700"/>
              <a:gd name="connsiteX254" fmla="*/ 11080167 w 12192000"/>
              <a:gd name="connsiteY254" fmla="*/ 411858 h 6743700"/>
              <a:gd name="connsiteX255" fmla="*/ 11075259 w 12192000"/>
              <a:gd name="connsiteY255" fmla="*/ 430334 h 6743700"/>
              <a:gd name="connsiteX256" fmla="*/ 11079012 w 12192000"/>
              <a:gd name="connsiteY256" fmla="*/ 445923 h 6743700"/>
              <a:gd name="connsiteX257" fmla="*/ 11089116 w 12192000"/>
              <a:gd name="connsiteY257" fmla="*/ 456027 h 6743700"/>
              <a:gd name="connsiteX258" fmla="*/ 11103550 w 12192000"/>
              <a:gd name="connsiteY258" fmla="*/ 461512 h 6743700"/>
              <a:gd name="connsiteX259" fmla="*/ 11120294 w 12192000"/>
              <a:gd name="connsiteY259" fmla="*/ 463244 h 6743700"/>
              <a:gd name="connsiteX260" fmla="*/ 11135017 w 12192000"/>
              <a:gd name="connsiteY260" fmla="*/ 461512 h 6743700"/>
              <a:gd name="connsiteX261" fmla="*/ 11145698 w 12192000"/>
              <a:gd name="connsiteY261" fmla="*/ 457759 h 6743700"/>
              <a:gd name="connsiteX262" fmla="*/ 11151472 w 12192000"/>
              <a:gd name="connsiteY262" fmla="*/ 454583 h 6743700"/>
              <a:gd name="connsiteX263" fmla="*/ 11151472 w 12192000"/>
              <a:gd name="connsiteY263" fmla="*/ 460357 h 6743700"/>
              <a:gd name="connsiteX264" fmla="*/ 11155225 w 12192000"/>
              <a:gd name="connsiteY264" fmla="*/ 460357 h 6743700"/>
              <a:gd name="connsiteX265" fmla="*/ 11197950 w 12192000"/>
              <a:gd name="connsiteY265" fmla="*/ 460357 h 6743700"/>
              <a:gd name="connsiteX266" fmla="*/ 11197950 w 12192000"/>
              <a:gd name="connsiteY266" fmla="*/ 447943 h 6743700"/>
              <a:gd name="connsiteX267" fmla="*/ 11193908 w 12192000"/>
              <a:gd name="connsiteY267" fmla="*/ 447943 h 6743700"/>
              <a:gd name="connsiteX268" fmla="*/ 11193908 w 12192000"/>
              <a:gd name="connsiteY268" fmla="*/ 447655 h 6743700"/>
              <a:gd name="connsiteX269" fmla="*/ 11189578 w 12192000"/>
              <a:gd name="connsiteY269" fmla="*/ 447655 h 6743700"/>
              <a:gd name="connsiteX270" fmla="*/ 11187269 w 12192000"/>
              <a:gd name="connsiteY270" fmla="*/ 447077 h 6743700"/>
              <a:gd name="connsiteX271" fmla="*/ 11186403 w 12192000"/>
              <a:gd name="connsiteY271" fmla="*/ 445057 h 6743700"/>
              <a:gd name="connsiteX272" fmla="*/ 11186403 w 12192000"/>
              <a:gd name="connsiteY272" fmla="*/ 441015 h 6743700"/>
              <a:gd name="connsiteX273" fmla="*/ 11186403 w 12192000"/>
              <a:gd name="connsiteY273" fmla="*/ 379236 h 6743700"/>
              <a:gd name="connsiteX274" fmla="*/ 11182650 w 12192000"/>
              <a:gd name="connsiteY274" fmla="*/ 361915 h 6743700"/>
              <a:gd name="connsiteX275" fmla="*/ 11172257 w 12192000"/>
              <a:gd name="connsiteY275" fmla="*/ 351234 h 6743700"/>
              <a:gd name="connsiteX276" fmla="*/ 11156380 w 12192000"/>
              <a:gd name="connsiteY276" fmla="*/ 345749 h 6743700"/>
              <a:gd name="connsiteX277" fmla="*/ 11136172 w 12192000"/>
              <a:gd name="connsiteY277" fmla="*/ 344017 h 6743700"/>
              <a:gd name="connsiteX278" fmla="*/ 11285421 w 12192000"/>
              <a:gd name="connsiteY278" fmla="*/ 289167 h 6743700"/>
              <a:gd name="connsiteX279" fmla="*/ 11285421 w 12192000"/>
              <a:gd name="connsiteY279" fmla="*/ 301580 h 6743700"/>
              <a:gd name="connsiteX280" fmla="*/ 11289463 w 12192000"/>
              <a:gd name="connsiteY280" fmla="*/ 301580 h 6743700"/>
              <a:gd name="connsiteX281" fmla="*/ 11293793 w 12192000"/>
              <a:gd name="connsiteY281" fmla="*/ 301580 h 6743700"/>
              <a:gd name="connsiteX282" fmla="*/ 11296103 w 12192000"/>
              <a:gd name="connsiteY282" fmla="*/ 302158 h 6743700"/>
              <a:gd name="connsiteX283" fmla="*/ 11296969 w 12192000"/>
              <a:gd name="connsiteY283" fmla="*/ 304178 h 6743700"/>
              <a:gd name="connsiteX284" fmla="*/ 11297258 w 12192000"/>
              <a:gd name="connsiteY284" fmla="*/ 308220 h 6743700"/>
              <a:gd name="connsiteX285" fmla="*/ 11297258 w 12192000"/>
              <a:gd name="connsiteY285" fmla="*/ 354410 h 6743700"/>
              <a:gd name="connsiteX286" fmla="*/ 11285133 w 12192000"/>
              <a:gd name="connsiteY286" fmla="*/ 346904 h 6743700"/>
              <a:gd name="connsiteX287" fmla="*/ 11264348 w 12192000"/>
              <a:gd name="connsiteY287" fmla="*/ 343728 h 6743700"/>
              <a:gd name="connsiteX288" fmla="*/ 11242408 w 12192000"/>
              <a:gd name="connsiteY288" fmla="*/ 347192 h 6743700"/>
              <a:gd name="connsiteX289" fmla="*/ 11223643 w 12192000"/>
              <a:gd name="connsiteY289" fmla="*/ 358162 h 6743700"/>
              <a:gd name="connsiteX290" fmla="*/ 11210364 w 12192000"/>
              <a:gd name="connsiteY290" fmla="*/ 376927 h 6743700"/>
              <a:gd name="connsiteX291" fmla="*/ 11205456 w 12192000"/>
              <a:gd name="connsiteY291" fmla="*/ 404352 h 6743700"/>
              <a:gd name="connsiteX292" fmla="*/ 11210941 w 12192000"/>
              <a:gd name="connsiteY292" fmla="*/ 432643 h 6743700"/>
              <a:gd name="connsiteX293" fmla="*/ 11224798 w 12192000"/>
              <a:gd name="connsiteY293" fmla="*/ 450542 h 6743700"/>
              <a:gd name="connsiteX294" fmla="*/ 11243562 w 12192000"/>
              <a:gd name="connsiteY294" fmla="*/ 459779 h 6743700"/>
              <a:gd name="connsiteX295" fmla="*/ 11263770 w 12192000"/>
              <a:gd name="connsiteY295" fmla="*/ 462378 h 6743700"/>
              <a:gd name="connsiteX296" fmla="*/ 11279936 w 12192000"/>
              <a:gd name="connsiteY296" fmla="*/ 460357 h 6743700"/>
              <a:gd name="connsiteX297" fmla="*/ 11291484 w 12192000"/>
              <a:gd name="connsiteY297" fmla="*/ 455449 h 6743700"/>
              <a:gd name="connsiteX298" fmla="*/ 11298124 w 12192000"/>
              <a:gd name="connsiteY298" fmla="*/ 450830 h 6743700"/>
              <a:gd name="connsiteX299" fmla="*/ 11298124 w 12192000"/>
              <a:gd name="connsiteY299" fmla="*/ 459491 h 6743700"/>
              <a:gd name="connsiteX300" fmla="*/ 11302454 w 12192000"/>
              <a:gd name="connsiteY300" fmla="*/ 459491 h 6743700"/>
              <a:gd name="connsiteX301" fmla="*/ 11345468 w 12192000"/>
              <a:gd name="connsiteY301" fmla="*/ 459491 h 6743700"/>
              <a:gd name="connsiteX302" fmla="*/ 11345468 w 12192000"/>
              <a:gd name="connsiteY302" fmla="*/ 447077 h 6743700"/>
              <a:gd name="connsiteX303" fmla="*/ 11340849 w 12192000"/>
              <a:gd name="connsiteY303" fmla="*/ 447077 h 6743700"/>
              <a:gd name="connsiteX304" fmla="*/ 11340849 w 12192000"/>
              <a:gd name="connsiteY304" fmla="*/ 447655 h 6743700"/>
              <a:gd name="connsiteX305" fmla="*/ 11336519 w 12192000"/>
              <a:gd name="connsiteY305" fmla="*/ 447655 h 6743700"/>
              <a:gd name="connsiteX306" fmla="*/ 11334209 w 12192000"/>
              <a:gd name="connsiteY306" fmla="*/ 447077 h 6743700"/>
              <a:gd name="connsiteX307" fmla="*/ 11333343 w 12192000"/>
              <a:gd name="connsiteY307" fmla="*/ 445057 h 6743700"/>
              <a:gd name="connsiteX308" fmla="*/ 11333343 w 12192000"/>
              <a:gd name="connsiteY308" fmla="*/ 441015 h 6743700"/>
              <a:gd name="connsiteX309" fmla="*/ 11333343 w 12192000"/>
              <a:gd name="connsiteY309" fmla="*/ 289167 h 6743700"/>
              <a:gd name="connsiteX310" fmla="*/ 11816890 w 12192000"/>
              <a:gd name="connsiteY310" fmla="*/ 288012 h 6743700"/>
              <a:gd name="connsiteX311" fmla="*/ 11797259 w 12192000"/>
              <a:gd name="connsiteY311" fmla="*/ 307643 h 6743700"/>
              <a:gd name="connsiteX312" fmla="*/ 11816890 w 12192000"/>
              <a:gd name="connsiteY312" fmla="*/ 327273 h 6743700"/>
              <a:gd name="connsiteX313" fmla="*/ 11836520 w 12192000"/>
              <a:gd name="connsiteY313" fmla="*/ 307643 h 6743700"/>
              <a:gd name="connsiteX314" fmla="*/ 11816890 w 12192000"/>
              <a:gd name="connsiteY314" fmla="*/ 288012 h 6743700"/>
              <a:gd name="connsiteX315" fmla="*/ 10979284 w 12192000"/>
              <a:gd name="connsiteY315" fmla="*/ 122123 h 6743700"/>
              <a:gd name="connsiteX316" fmla="*/ 10886839 w 12192000"/>
              <a:gd name="connsiteY316" fmla="*/ 179073 h 6743700"/>
              <a:gd name="connsiteX317" fmla="*/ 10886839 w 12192000"/>
              <a:gd name="connsiteY317" fmla="*/ 290319 h 6743700"/>
              <a:gd name="connsiteX318" fmla="*/ 10689026 w 12192000"/>
              <a:gd name="connsiteY318" fmla="*/ 398712 h 6743700"/>
              <a:gd name="connsiteX319" fmla="*/ 10686297 w 12192000"/>
              <a:gd name="connsiteY319" fmla="*/ 516035 h 6743700"/>
              <a:gd name="connsiteX320" fmla="*/ 10789979 w 12192000"/>
              <a:gd name="connsiteY320" fmla="*/ 572814 h 6743700"/>
              <a:gd name="connsiteX321" fmla="*/ 10789979 w 12192000"/>
              <a:gd name="connsiteY321" fmla="*/ 614245 h 6743700"/>
              <a:gd name="connsiteX322" fmla="*/ 10786902 w 12192000"/>
              <a:gd name="connsiteY322" fmla="*/ 686888 h 6743700"/>
              <a:gd name="connsiteX323" fmla="*/ 10888203 w 12192000"/>
              <a:gd name="connsiteY323" fmla="*/ 739772 h 6743700"/>
              <a:gd name="connsiteX324" fmla="*/ 11075474 w 12192000"/>
              <a:gd name="connsiteY324" fmla="*/ 631651 h 6743700"/>
              <a:gd name="connsiteX325" fmla="*/ 11084652 w 12192000"/>
              <a:gd name="connsiteY325" fmla="*/ 514674 h 6743700"/>
              <a:gd name="connsiteX326" fmla="*/ 10983160 w 12192000"/>
              <a:gd name="connsiteY326" fmla="*/ 459313 h 6743700"/>
              <a:gd name="connsiteX327" fmla="*/ 10983210 w 12192000"/>
              <a:gd name="connsiteY327" fmla="*/ 380726 h 6743700"/>
              <a:gd name="connsiteX328" fmla="*/ 10983839 w 12192000"/>
              <a:gd name="connsiteY328" fmla="*/ 345487 h 6743700"/>
              <a:gd name="connsiteX329" fmla="*/ 11076016 w 12192000"/>
              <a:gd name="connsiteY329" fmla="*/ 290957 h 6743700"/>
              <a:gd name="connsiteX330" fmla="*/ 11081124 w 12192000"/>
              <a:gd name="connsiteY330" fmla="*/ 175666 h 6743700"/>
              <a:gd name="connsiteX331" fmla="*/ 10979284 w 12192000"/>
              <a:gd name="connsiteY331" fmla="*/ 122123 h 6743700"/>
              <a:gd name="connsiteX332" fmla="*/ 0 w 12192000"/>
              <a:gd name="connsiteY332" fmla="*/ 0 h 6743700"/>
              <a:gd name="connsiteX333" fmla="*/ 12192000 w 12192000"/>
              <a:gd name="connsiteY333" fmla="*/ 0 h 6743700"/>
              <a:gd name="connsiteX334" fmla="*/ 12192000 w 12192000"/>
              <a:gd name="connsiteY334" fmla="*/ 6743700 h 6743700"/>
              <a:gd name="connsiteX335" fmla="*/ 0 w 12192000"/>
              <a:gd name="connsiteY335" fmla="*/ 6743700 h 6743700"/>
              <a:gd name="connsiteX0" fmla="*/ 11917063 w 12192000"/>
              <a:gd name="connsiteY0" fmla="*/ 408682 h 6743700"/>
              <a:gd name="connsiteX1" fmla="*/ 11935828 w 12192000"/>
              <a:gd name="connsiteY1" fmla="*/ 408682 h 6743700"/>
              <a:gd name="connsiteX2" fmla="*/ 11935828 w 12192000"/>
              <a:gd name="connsiteY2" fmla="*/ 437551 h 6743700"/>
              <a:gd name="connsiteX3" fmla="*/ 11933230 w 12192000"/>
              <a:gd name="connsiteY3" fmla="*/ 440438 h 6743700"/>
              <a:gd name="connsiteX4" fmla="*/ 11928611 w 12192000"/>
              <a:gd name="connsiteY4" fmla="*/ 443613 h 6743700"/>
              <a:gd name="connsiteX5" fmla="*/ 11922260 w 12192000"/>
              <a:gd name="connsiteY5" fmla="*/ 446211 h 6743700"/>
              <a:gd name="connsiteX6" fmla="*/ 11914176 w 12192000"/>
              <a:gd name="connsiteY6" fmla="*/ 447366 h 6743700"/>
              <a:gd name="connsiteX7" fmla="*/ 11901186 w 12192000"/>
              <a:gd name="connsiteY7" fmla="*/ 443324 h 6743700"/>
              <a:gd name="connsiteX8" fmla="*/ 11895701 w 12192000"/>
              <a:gd name="connsiteY8" fmla="*/ 428890 h 6743700"/>
              <a:gd name="connsiteX9" fmla="*/ 11898876 w 12192000"/>
              <a:gd name="connsiteY9" fmla="*/ 416765 h 6743700"/>
              <a:gd name="connsiteX10" fmla="*/ 11907537 w 12192000"/>
              <a:gd name="connsiteY10" fmla="*/ 410126 h 6743700"/>
              <a:gd name="connsiteX11" fmla="*/ 11917063 w 12192000"/>
              <a:gd name="connsiteY11" fmla="*/ 408682 h 6743700"/>
              <a:gd name="connsiteX12" fmla="*/ 11548413 w 12192000"/>
              <a:gd name="connsiteY12" fmla="*/ 408682 h 6743700"/>
              <a:gd name="connsiteX13" fmla="*/ 11567178 w 12192000"/>
              <a:gd name="connsiteY13" fmla="*/ 408682 h 6743700"/>
              <a:gd name="connsiteX14" fmla="*/ 11567178 w 12192000"/>
              <a:gd name="connsiteY14" fmla="*/ 437551 h 6743700"/>
              <a:gd name="connsiteX15" fmla="*/ 11564579 w 12192000"/>
              <a:gd name="connsiteY15" fmla="*/ 440438 h 6743700"/>
              <a:gd name="connsiteX16" fmla="*/ 11559960 w 12192000"/>
              <a:gd name="connsiteY16" fmla="*/ 443613 h 6743700"/>
              <a:gd name="connsiteX17" fmla="*/ 11553609 w 12192000"/>
              <a:gd name="connsiteY17" fmla="*/ 446211 h 6743700"/>
              <a:gd name="connsiteX18" fmla="*/ 11545526 w 12192000"/>
              <a:gd name="connsiteY18" fmla="*/ 447366 h 6743700"/>
              <a:gd name="connsiteX19" fmla="*/ 11532535 w 12192000"/>
              <a:gd name="connsiteY19" fmla="*/ 443324 h 6743700"/>
              <a:gd name="connsiteX20" fmla="*/ 11527050 w 12192000"/>
              <a:gd name="connsiteY20" fmla="*/ 428890 h 6743700"/>
              <a:gd name="connsiteX21" fmla="*/ 11530226 w 12192000"/>
              <a:gd name="connsiteY21" fmla="*/ 416765 h 6743700"/>
              <a:gd name="connsiteX22" fmla="*/ 11538886 w 12192000"/>
              <a:gd name="connsiteY22" fmla="*/ 410126 h 6743700"/>
              <a:gd name="connsiteX23" fmla="*/ 11548413 w 12192000"/>
              <a:gd name="connsiteY23" fmla="*/ 408682 h 6743700"/>
              <a:gd name="connsiteX24" fmla="*/ 11132130 w 12192000"/>
              <a:gd name="connsiteY24" fmla="*/ 408682 h 6743700"/>
              <a:gd name="connsiteX25" fmla="*/ 11150894 w 12192000"/>
              <a:gd name="connsiteY25" fmla="*/ 408682 h 6743700"/>
              <a:gd name="connsiteX26" fmla="*/ 11150894 w 12192000"/>
              <a:gd name="connsiteY26" fmla="*/ 437551 h 6743700"/>
              <a:gd name="connsiteX27" fmla="*/ 11148296 w 12192000"/>
              <a:gd name="connsiteY27" fmla="*/ 440438 h 6743700"/>
              <a:gd name="connsiteX28" fmla="*/ 11143677 w 12192000"/>
              <a:gd name="connsiteY28" fmla="*/ 443613 h 6743700"/>
              <a:gd name="connsiteX29" fmla="*/ 11137326 w 12192000"/>
              <a:gd name="connsiteY29" fmla="*/ 446211 h 6743700"/>
              <a:gd name="connsiteX30" fmla="*/ 11129243 w 12192000"/>
              <a:gd name="connsiteY30" fmla="*/ 447366 h 6743700"/>
              <a:gd name="connsiteX31" fmla="*/ 11116252 w 12192000"/>
              <a:gd name="connsiteY31" fmla="*/ 443324 h 6743700"/>
              <a:gd name="connsiteX32" fmla="*/ 11110767 w 12192000"/>
              <a:gd name="connsiteY32" fmla="*/ 428890 h 6743700"/>
              <a:gd name="connsiteX33" fmla="*/ 11113943 w 12192000"/>
              <a:gd name="connsiteY33" fmla="*/ 416765 h 6743700"/>
              <a:gd name="connsiteX34" fmla="*/ 11122603 w 12192000"/>
              <a:gd name="connsiteY34" fmla="*/ 410126 h 6743700"/>
              <a:gd name="connsiteX35" fmla="*/ 11132130 w 12192000"/>
              <a:gd name="connsiteY35" fmla="*/ 408682 h 6743700"/>
              <a:gd name="connsiteX36" fmla="*/ 11270987 w 12192000"/>
              <a:gd name="connsiteY36" fmla="*/ 364514 h 6743700"/>
              <a:gd name="connsiteX37" fmla="*/ 11296969 w 12192000"/>
              <a:gd name="connsiteY37" fmla="*/ 378082 h 6743700"/>
              <a:gd name="connsiteX38" fmla="*/ 11296969 w 12192000"/>
              <a:gd name="connsiteY38" fmla="*/ 426292 h 6743700"/>
              <a:gd name="connsiteX39" fmla="*/ 11272431 w 12192000"/>
              <a:gd name="connsiteY39" fmla="*/ 441881 h 6743700"/>
              <a:gd name="connsiteX40" fmla="*/ 11246449 w 12192000"/>
              <a:gd name="connsiteY40" fmla="*/ 428024 h 6743700"/>
              <a:gd name="connsiteX41" fmla="*/ 11242985 w 12192000"/>
              <a:gd name="connsiteY41" fmla="*/ 403197 h 6743700"/>
              <a:gd name="connsiteX42" fmla="*/ 11247604 w 12192000"/>
              <a:gd name="connsiteY42" fmla="*/ 378659 h 6743700"/>
              <a:gd name="connsiteX43" fmla="*/ 11270987 w 12192000"/>
              <a:gd name="connsiteY43" fmla="*/ 364514 h 6743700"/>
              <a:gd name="connsiteX44" fmla="*/ 11786578 w 12192000"/>
              <a:gd name="connsiteY44" fmla="*/ 346326 h 6743700"/>
              <a:gd name="connsiteX45" fmla="*/ 11786578 w 12192000"/>
              <a:gd name="connsiteY45" fmla="*/ 358740 h 6743700"/>
              <a:gd name="connsiteX46" fmla="*/ 11790619 w 12192000"/>
              <a:gd name="connsiteY46" fmla="*/ 358740 h 6743700"/>
              <a:gd name="connsiteX47" fmla="*/ 11794950 w 12192000"/>
              <a:gd name="connsiteY47" fmla="*/ 358740 h 6743700"/>
              <a:gd name="connsiteX48" fmla="*/ 11797259 w 12192000"/>
              <a:gd name="connsiteY48" fmla="*/ 359317 h 6743700"/>
              <a:gd name="connsiteX49" fmla="*/ 11798125 w 12192000"/>
              <a:gd name="connsiteY49" fmla="*/ 361338 h 6743700"/>
              <a:gd name="connsiteX50" fmla="*/ 11798125 w 12192000"/>
              <a:gd name="connsiteY50" fmla="*/ 365380 h 6743700"/>
              <a:gd name="connsiteX51" fmla="*/ 11798125 w 12192000"/>
              <a:gd name="connsiteY51" fmla="*/ 440726 h 6743700"/>
              <a:gd name="connsiteX52" fmla="*/ 11798125 w 12192000"/>
              <a:gd name="connsiteY52" fmla="*/ 444768 h 6743700"/>
              <a:gd name="connsiteX53" fmla="*/ 11797259 w 12192000"/>
              <a:gd name="connsiteY53" fmla="*/ 446789 h 6743700"/>
              <a:gd name="connsiteX54" fmla="*/ 11794950 w 12192000"/>
              <a:gd name="connsiteY54" fmla="*/ 447366 h 6743700"/>
              <a:gd name="connsiteX55" fmla="*/ 11790619 w 12192000"/>
              <a:gd name="connsiteY55" fmla="*/ 447366 h 6743700"/>
              <a:gd name="connsiteX56" fmla="*/ 11786578 w 12192000"/>
              <a:gd name="connsiteY56" fmla="*/ 447366 h 6743700"/>
              <a:gd name="connsiteX57" fmla="*/ 11786578 w 12192000"/>
              <a:gd name="connsiteY57" fmla="*/ 459779 h 6743700"/>
              <a:gd name="connsiteX58" fmla="*/ 11846335 w 12192000"/>
              <a:gd name="connsiteY58" fmla="*/ 459779 h 6743700"/>
              <a:gd name="connsiteX59" fmla="*/ 11846335 w 12192000"/>
              <a:gd name="connsiteY59" fmla="*/ 447366 h 6743700"/>
              <a:gd name="connsiteX60" fmla="*/ 11842294 w 12192000"/>
              <a:gd name="connsiteY60" fmla="*/ 447366 h 6743700"/>
              <a:gd name="connsiteX61" fmla="*/ 11837964 w 12192000"/>
              <a:gd name="connsiteY61" fmla="*/ 447366 h 6743700"/>
              <a:gd name="connsiteX62" fmla="*/ 11835654 w 12192000"/>
              <a:gd name="connsiteY62" fmla="*/ 446789 h 6743700"/>
              <a:gd name="connsiteX63" fmla="*/ 11834788 w 12192000"/>
              <a:gd name="connsiteY63" fmla="*/ 444768 h 6743700"/>
              <a:gd name="connsiteX64" fmla="*/ 11834788 w 12192000"/>
              <a:gd name="connsiteY64" fmla="*/ 440726 h 6743700"/>
              <a:gd name="connsiteX65" fmla="*/ 11834499 w 12192000"/>
              <a:gd name="connsiteY65" fmla="*/ 440726 h 6743700"/>
              <a:gd name="connsiteX66" fmla="*/ 11834499 w 12192000"/>
              <a:gd name="connsiteY66" fmla="*/ 346326 h 6743700"/>
              <a:gd name="connsiteX67" fmla="*/ 11786578 w 12192000"/>
              <a:gd name="connsiteY67" fmla="*/ 346326 h 6743700"/>
              <a:gd name="connsiteX68" fmla="*/ 11446796 w 12192000"/>
              <a:gd name="connsiteY68" fmla="*/ 345749 h 6743700"/>
              <a:gd name="connsiteX69" fmla="*/ 11446796 w 12192000"/>
              <a:gd name="connsiteY69" fmla="*/ 358162 h 6743700"/>
              <a:gd name="connsiteX70" fmla="*/ 11448240 w 12192000"/>
              <a:gd name="connsiteY70" fmla="*/ 358162 h 6743700"/>
              <a:gd name="connsiteX71" fmla="*/ 11453725 w 12192000"/>
              <a:gd name="connsiteY71" fmla="*/ 358451 h 6743700"/>
              <a:gd name="connsiteX72" fmla="*/ 11456034 w 12192000"/>
              <a:gd name="connsiteY72" fmla="*/ 360183 h 6743700"/>
              <a:gd name="connsiteX73" fmla="*/ 11455457 w 12192000"/>
              <a:gd name="connsiteY73" fmla="*/ 364514 h 6743700"/>
              <a:gd name="connsiteX74" fmla="*/ 11451992 w 12192000"/>
              <a:gd name="connsiteY74" fmla="*/ 372885 h 6743700"/>
              <a:gd name="connsiteX75" fmla="*/ 11426011 w 12192000"/>
              <a:gd name="connsiteY75" fmla="*/ 436396 h 6743700"/>
              <a:gd name="connsiteX76" fmla="*/ 11398297 w 12192000"/>
              <a:gd name="connsiteY76" fmla="*/ 372019 h 6743700"/>
              <a:gd name="connsiteX77" fmla="*/ 11395122 w 12192000"/>
              <a:gd name="connsiteY77" fmla="*/ 364225 h 6743700"/>
              <a:gd name="connsiteX78" fmla="*/ 11394544 w 12192000"/>
              <a:gd name="connsiteY78" fmla="*/ 360183 h 6743700"/>
              <a:gd name="connsiteX79" fmla="*/ 11396854 w 12192000"/>
              <a:gd name="connsiteY79" fmla="*/ 358740 h 6743700"/>
              <a:gd name="connsiteX80" fmla="*/ 11402050 w 12192000"/>
              <a:gd name="connsiteY80" fmla="*/ 358451 h 6743700"/>
              <a:gd name="connsiteX81" fmla="*/ 11404937 w 12192000"/>
              <a:gd name="connsiteY81" fmla="*/ 358451 h 6743700"/>
              <a:gd name="connsiteX82" fmla="*/ 11404937 w 12192000"/>
              <a:gd name="connsiteY82" fmla="*/ 346038 h 6743700"/>
              <a:gd name="connsiteX83" fmla="*/ 11346623 w 12192000"/>
              <a:gd name="connsiteY83" fmla="*/ 346038 h 6743700"/>
              <a:gd name="connsiteX84" fmla="*/ 11346623 w 12192000"/>
              <a:gd name="connsiteY84" fmla="*/ 358451 h 6743700"/>
              <a:gd name="connsiteX85" fmla="*/ 11346911 w 12192000"/>
              <a:gd name="connsiteY85" fmla="*/ 358451 h 6743700"/>
              <a:gd name="connsiteX86" fmla="*/ 11351242 w 12192000"/>
              <a:gd name="connsiteY86" fmla="*/ 358451 h 6743700"/>
              <a:gd name="connsiteX87" fmla="*/ 11354128 w 12192000"/>
              <a:gd name="connsiteY87" fmla="*/ 359029 h 6743700"/>
              <a:gd name="connsiteX88" fmla="*/ 11356149 w 12192000"/>
              <a:gd name="connsiteY88" fmla="*/ 361049 h 6743700"/>
              <a:gd name="connsiteX89" fmla="*/ 11358459 w 12192000"/>
              <a:gd name="connsiteY89" fmla="*/ 365091 h 6743700"/>
              <a:gd name="connsiteX90" fmla="*/ 11401761 w 12192000"/>
              <a:gd name="connsiteY90" fmla="*/ 459779 h 6743700"/>
              <a:gd name="connsiteX91" fmla="*/ 11435826 w 12192000"/>
              <a:gd name="connsiteY91" fmla="*/ 459779 h 6743700"/>
              <a:gd name="connsiteX92" fmla="*/ 11475087 w 12192000"/>
              <a:gd name="connsiteY92" fmla="*/ 364802 h 6743700"/>
              <a:gd name="connsiteX93" fmla="*/ 11476819 w 12192000"/>
              <a:gd name="connsiteY93" fmla="*/ 361049 h 6743700"/>
              <a:gd name="connsiteX94" fmla="*/ 11478263 w 12192000"/>
              <a:gd name="connsiteY94" fmla="*/ 359029 h 6743700"/>
              <a:gd name="connsiteX95" fmla="*/ 11480284 w 12192000"/>
              <a:gd name="connsiteY95" fmla="*/ 358162 h 6743700"/>
              <a:gd name="connsiteX96" fmla="*/ 11483748 w 12192000"/>
              <a:gd name="connsiteY96" fmla="*/ 358162 h 6743700"/>
              <a:gd name="connsiteX97" fmla="*/ 11487789 w 12192000"/>
              <a:gd name="connsiteY97" fmla="*/ 358162 h 6743700"/>
              <a:gd name="connsiteX98" fmla="*/ 11487789 w 12192000"/>
              <a:gd name="connsiteY98" fmla="*/ 345749 h 6743700"/>
              <a:gd name="connsiteX99" fmla="*/ 11446796 w 12192000"/>
              <a:gd name="connsiteY99" fmla="*/ 345749 h 6743700"/>
              <a:gd name="connsiteX100" fmla="*/ 11717005 w 12192000"/>
              <a:gd name="connsiteY100" fmla="*/ 344306 h 6743700"/>
              <a:gd name="connsiteX101" fmla="*/ 11701705 w 12192000"/>
              <a:gd name="connsiteY101" fmla="*/ 345749 h 6743700"/>
              <a:gd name="connsiteX102" fmla="*/ 11689869 w 12192000"/>
              <a:gd name="connsiteY102" fmla="*/ 349502 h 6743700"/>
              <a:gd name="connsiteX103" fmla="*/ 11681497 w 12192000"/>
              <a:gd name="connsiteY103" fmla="*/ 353832 h 6743700"/>
              <a:gd name="connsiteX104" fmla="*/ 11676589 w 12192000"/>
              <a:gd name="connsiteY104" fmla="*/ 357296 h 6743700"/>
              <a:gd name="connsiteX105" fmla="*/ 11676589 w 12192000"/>
              <a:gd name="connsiteY105" fmla="*/ 346326 h 6743700"/>
              <a:gd name="connsiteX106" fmla="*/ 11631554 w 12192000"/>
              <a:gd name="connsiteY106" fmla="*/ 346326 h 6743700"/>
              <a:gd name="connsiteX107" fmla="*/ 11631266 w 12192000"/>
              <a:gd name="connsiteY107" fmla="*/ 346326 h 6743700"/>
              <a:gd name="connsiteX108" fmla="*/ 11631266 w 12192000"/>
              <a:gd name="connsiteY108" fmla="*/ 358740 h 6743700"/>
              <a:gd name="connsiteX109" fmla="*/ 11635307 w 12192000"/>
              <a:gd name="connsiteY109" fmla="*/ 358740 h 6743700"/>
              <a:gd name="connsiteX110" fmla="*/ 11639637 w 12192000"/>
              <a:gd name="connsiteY110" fmla="*/ 358740 h 6743700"/>
              <a:gd name="connsiteX111" fmla="*/ 11641947 w 12192000"/>
              <a:gd name="connsiteY111" fmla="*/ 359317 h 6743700"/>
              <a:gd name="connsiteX112" fmla="*/ 11642813 w 12192000"/>
              <a:gd name="connsiteY112" fmla="*/ 361338 h 6743700"/>
              <a:gd name="connsiteX113" fmla="*/ 11643102 w 12192000"/>
              <a:gd name="connsiteY113" fmla="*/ 365380 h 6743700"/>
              <a:gd name="connsiteX114" fmla="*/ 11643102 w 12192000"/>
              <a:gd name="connsiteY114" fmla="*/ 440726 h 6743700"/>
              <a:gd name="connsiteX115" fmla="*/ 11642813 w 12192000"/>
              <a:gd name="connsiteY115" fmla="*/ 444768 h 6743700"/>
              <a:gd name="connsiteX116" fmla="*/ 11641947 w 12192000"/>
              <a:gd name="connsiteY116" fmla="*/ 446789 h 6743700"/>
              <a:gd name="connsiteX117" fmla="*/ 11639637 w 12192000"/>
              <a:gd name="connsiteY117" fmla="*/ 447366 h 6743700"/>
              <a:gd name="connsiteX118" fmla="*/ 11635307 w 12192000"/>
              <a:gd name="connsiteY118" fmla="*/ 447366 h 6743700"/>
              <a:gd name="connsiteX119" fmla="*/ 11631266 w 12192000"/>
              <a:gd name="connsiteY119" fmla="*/ 447366 h 6743700"/>
              <a:gd name="connsiteX120" fmla="*/ 11631266 w 12192000"/>
              <a:gd name="connsiteY120" fmla="*/ 459779 h 6743700"/>
              <a:gd name="connsiteX121" fmla="*/ 11688425 w 12192000"/>
              <a:gd name="connsiteY121" fmla="*/ 459779 h 6743700"/>
              <a:gd name="connsiteX122" fmla="*/ 11688425 w 12192000"/>
              <a:gd name="connsiteY122" fmla="*/ 447366 h 6743700"/>
              <a:gd name="connsiteX123" fmla="*/ 11686982 w 12192000"/>
              <a:gd name="connsiteY123" fmla="*/ 447366 h 6743700"/>
              <a:gd name="connsiteX124" fmla="*/ 11682651 w 12192000"/>
              <a:gd name="connsiteY124" fmla="*/ 447366 h 6743700"/>
              <a:gd name="connsiteX125" fmla="*/ 11680342 w 12192000"/>
              <a:gd name="connsiteY125" fmla="*/ 446789 h 6743700"/>
              <a:gd name="connsiteX126" fmla="*/ 11679476 w 12192000"/>
              <a:gd name="connsiteY126" fmla="*/ 444768 h 6743700"/>
              <a:gd name="connsiteX127" fmla="*/ 11679476 w 12192000"/>
              <a:gd name="connsiteY127" fmla="*/ 440726 h 6743700"/>
              <a:gd name="connsiteX128" fmla="*/ 11679476 w 12192000"/>
              <a:gd name="connsiteY128" fmla="*/ 372308 h 6743700"/>
              <a:gd name="connsiteX129" fmla="*/ 11683517 w 12192000"/>
              <a:gd name="connsiteY129" fmla="*/ 368844 h 6743700"/>
              <a:gd name="connsiteX130" fmla="*/ 11689580 w 12192000"/>
              <a:gd name="connsiteY130" fmla="*/ 365091 h 6743700"/>
              <a:gd name="connsiteX131" fmla="*/ 11697086 w 12192000"/>
              <a:gd name="connsiteY131" fmla="*/ 362204 h 6743700"/>
              <a:gd name="connsiteX132" fmla="*/ 11706035 w 12192000"/>
              <a:gd name="connsiteY132" fmla="*/ 361049 h 6743700"/>
              <a:gd name="connsiteX133" fmla="*/ 11714695 w 12192000"/>
              <a:gd name="connsiteY133" fmla="*/ 363070 h 6743700"/>
              <a:gd name="connsiteX134" fmla="*/ 11719314 w 12192000"/>
              <a:gd name="connsiteY134" fmla="*/ 368555 h 6743700"/>
              <a:gd name="connsiteX135" fmla="*/ 11721046 w 12192000"/>
              <a:gd name="connsiteY135" fmla="*/ 377504 h 6743700"/>
              <a:gd name="connsiteX136" fmla="*/ 11721335 w 12192000"/>
              <a:gd name="connsiteY136" fmla="*/ 389918 h 6743700"/>
              <a:gd name="connsiteX137" fmla="*/ 11721335 w 12192000"/>
              <a:gd name="connsiteY137" fmla="*/ 440726 h 6743700"/>
              <a:gd name="connsiteX138" fmla="*/ 11721335 w 12192000"/>
              <a:gd name="connsiteY138" fmla="*/ 444768 h 6743700"/>
              <a:gd name="connsiteX139" fmla="*/ 11720469 w 12192000"/>
              <a:gd name="connsiteY139" fmla="*/ 446789 h 6743700"/>
              <a:gd name="connsiteX140" fmla="*/ 11718160 w 12192000"/>
              <a:gd name="connsiteY140" fmla="*/ 447366 h 6743700"/>
              <a:gd name="connsiteX141" fmla="*/ 11713829 w 12192000"/>
              <a:gd name="connsiteY141" fmla="*/ 447366 h 6743700"/>
              <a:gd name="connsiteX142" fmla="*/ 11712386 w 12192000"/>
              <a:gd name="connsiteY142" fmla="*/ 447366 h 6743700"/>
              <a:gd name="connsiteX143" fmla="*/ 11712386 w 12192000"/>
              <a:gd name="connsiteY143" fmla="*/ 459779 h 6743700"/>
              <a:gd name="connsiteX144" fmla="*/ 11769545 w 12192000"/>
              <a:gd name="connsiteY144" fmla="*/ 459779 h 6743700"/>
              <a:gd name="connsiteX145" fmla="*/ 11769545 w 12192000"/>
              <a:gd name="connsiteY145" fmla="*/ 447366 h 6743700"/>
              <a:gd name="connsiteX146" fmla="*/ 11765504 w 12192000"/>
              <a:gd name="connsiteY146" fmla="*/ 447366 h 6743700"/>
              <a:gd name="connsiteX147" fmla="*/ 11761174 w 12192000"/>
              <a:gd name="connsiteY147" fmla="*/ 447366 h 6743700"/>
              <a:gd name="connsiteX148" fmla="*/ 11758864 w 12192000"/>
              <a:gd name="connsiteY148" fmla="*/ 446789 h 6743700"/>
              <a:gd name="connsiteX149" fmla="*/ 11757998 w 12192000"/>
              <a:gd name="connsiteY149" fmla="*/ 444768 h 6743700"/>
              <a:gd name="connsiteX150" fmla="*/ 11757998 w 12192000"/>
              <a:gd name="connsiteY150" fmla="*/ 440726 h 6743700"/>
              <a:gd name="connsiteX151" fmla="*/ 11757998 w 12192000"/>
              <a:gd name="connsiteY151" fmla="*/ 381835 h 6743700"/>
              <a:gd name="connsiteX152" fmla="*/ 11747894 w 12192000"/>
              <a:gd name="connsiteY152" fmla="*/ 353832 h 6743700"/>
              <a:gd name="connsiteX153" fmla="*/ 11717005 w 12192000"/>
              <a:gd name="connsiteY153" fmla="*/ 344306 h 6743700"/>
              <a:gd name="connsiteX154" fmla="*/ 11921105 w 12192000"/>
              <a:gd name="connsiteY154" fmla="*/ 344017 h 6743700"/>
              <a:gd name="connsiteX155" fmla="*/ 11902629 w 12192000"/>
              <a:gd name="connsiteY155" fmla="*/ 345460 h 6743700"/>
              <a:gd name="connsiteX156" fmla="*/ 11886463 w 12192000"/>
              <a:gd name="connsiteY156" fmla="*/ 348925 h 6743700"/>
              <a:gd name="connsiteX157" fmla="*/ 11874338 w 12192000"/>
              <a:gd name="connsiteY157" fmla="*/ 352677 h 6743700"/>
              <a:gd name="connsiteX158" fmla="*/ 11868564 w 12192000"/>
              <a:gd name="connsiteY158" fmla="*/ 355276 h 6743700"/>
              <a:gd name="connsiteX159" fmla="*/ 11868564 w 12192000"/>
              <a:gd name="connsiteY159" fmla="*/ 383567 h 6743700"/>
              <a:gd name="connsiteX160" fmla="*/ 11891082 w 12192000"/>
              <a:gd name="connsiteY160" fmla="*/ 383567 h 6743700"/>
              <a:gd name="connsiteX161" fmla="*/ 11891082 w 12192000"/>
              <a:gd name="connsiteY161" fmla="*/ 374040 h 6743700"/>
              <a:gd name="connsiteX162" fmla="*/ 11891659 w 12192000"/>
              <a:gd name="connsiteY162" fmla="*/ 369132 h 6743700"/>
              <a:gd name="connsiteX163" fmla="*/ 11894257 w 12192000"/>
              <a:gd name="connsiteY163" fmla="*/ 364802 h 6743700"/>
              <a:gd name="connsiteX164" fmla="*/ 11904650 w 12192000"/>
              <a:gd name="connsiteY164" fmla="*/ 359895 h 6743700"/>
              <a:gd name="connsiteX165" fmla="*/ 11916197 w 12192000"/>
              <a:gd name="connsiteY165" fmla="*/ 358451 h 6743700"/>
              <a:gd name="connsiteX166" fmla="*/ 11932364 w 12192000"/>
              <a:gd name="connsiteY166" fmla="*/ 362781 h 6743700"/>
              <a:gd name="connsiteX167" fmla="*/ 11936694 w 12192000"/>
              <a:gd name="connsiteY167" fmla="*/ 379525 h 6743700"/>
              <a:gd name="connsiteX168" fmla="*/ 11936694 w 12192000"/>
              <a:gd name="connsiteY168" fmla="*/ 393093 h 6743700"/>
              <a:gd name="connsiteX169" fmla="*/ 11918795 w 12192000"/>
              <a:gd name="connsiteY169" fmla="*/ 393093 h 6743700"/>
              <a:gd name="connsiteX170" fmla="*/ 11896855 w 12192000"/>
              <a:gd name="connsiteY170" fmla="*/ 394537 h 6743700"/>
              <a:gd name="connsiteX171" fmla="*/ 11878091 w 12192000"/>
              <a:gd name="connsiteY171" fmla="*/ 400310 h 6743700"/>
              <a:gd name="connsiteX172" fmla="*/ 11865100 w 12192000"/>
              <a:gd name="connsiteY172" fmla="*/ 411858 h 6743700"/>
              <a:gd name="connsiteX173" fmla="*/ 11860192 w 12192000"/>
              <a:gd name="connsiteY173" fmla="*/ 430334 h 6743700"/>
              <a:gd name="connsiteX174" fmla="*/ 11863945 w 12192000"/>
              <a:gd name="connsiteY174" fmla="*/ 445923 h 6743700"/>
              <a:gd name="connsiteX175" fmla="*/ 11874049 w 12192000"/>
              <a:gd name="connsiteY175" fmla="*/ 456027 h 6743700"/>
              <a:gd name="connsiteX176" fmla="*/ 11888483 w 12192000"/>
              <a:gd name="connsiteY176" fmla="*/ 461512 h 6743700"/>
              <a:gd name="connsiteX177" fmla="*/ 11905227 w 12192000"/>
              <a:gd name="connsiteY177" fmla="*/ 463244 h 6743700"/>
              <a:gd name="connsiteX178" fmla="*/ 11919950 w 12192000"/>
              <a:gd name="connsiteY178" fmla="*/ 461512 h 6743700"/>
              <a:gd name="connsiteX179" fmla="*/ 11930631 w 12192000"/>
              <a:gd name="connsiteY179" fmla="*/ 457759 h 6743700"/>
              <a:gd name="connsiteX180" fmla="*/ 11936405 w 12192000"/>
              <a:gd name="connsiteY180" fmla="*/ 454583 h 6743700"/>
              <a:gd name="connsiteX181" fmla="*/ 11936405 w 12192000"/>
              <a:gd name="connsiteY181" fmla="*/ 460357 h 6743700"/>
              <a:gd name="connsiteX182" fmla="*/ 11940158 w 12192000"/>
              <a:gd name="connsiteY182" fmla="*/ 460357 h 6743700"/>
              <a:gd name="connsiteX183" fmla="*/ 11982883 w 12192000"/>
              <a:gd name="connsiteY183" fmla="*/ 460357 h 6743700"/>
              <a:gd name="connsiteX184" fmla="*/ 11982883 w 12192000"/>
              <a:gd name="connsiteY184" fmla="*/ 447943 h 6743700"/>
              <a:gd name="connsiteX185" fmla="*/ 11978842 w 12192000"/>
              <a:gd name="connsiteY185" fmla="*/ 447943 h 6743700"/>
              <a:gd name="connsiteX186" fmla="*/ 11978842 w 12192000"/>
              <a:gd name="connsiteY186" fmla="*/ 447655 h 6743700"/>
              <a:gd name="connsiteX187" fmla="*/ 11974511 w 12192000"/>
              <a:gd name="connsiteY187" fmla="*/ 447655 h 6743700"/>
              <a:gd name="connsiteX188" fmla="*/ 11972202 w 12192000"/>
              <a:gd name="connsiteY188" fmla="*/ 447077 h 6743700"/>
              <a:gd name="connsiteX189" fmla="*/ 11971336 w 12192000"/>
              <a:gd name="connsiteY189" fmla="*/ 445057 h 6743700"/>
              <a:gd name="connsiteX190" fmla="*/ 11971336 w 12192000"/>
              <a:gd name="connsiteY190" fmla="*/ 441015 h 6743700"/>
              <a:gd name="connsiteX191" fmla="*/ 11971336 w 12192000"/>
              <a:gd name="connsiteY191" fmla="*/ 379236 h 6743700"/>
              <a:gd name="connsiteX192" fmla="*/ 11967583 w 12192000"/>
              <a:gd name="connsiteY192" fmla="*/ 361915 h 6743700"/>
              <a:gd name="connsiteX193" fmla="*/ 11957190 w 12192000"/>
              <a:gd name="connsiteY193" fmla="*/ 351234 h 6743700"/>
              <a:gd name="connsiteX194" fmla="*/ 11941313 w 12192000"/>
              <a:gd name="connsiteY194" fmla="*/ 345749 h 6743700"/>
              <a:gd name="connsiteX195" fmla="*/ 11921105 w 12192000"/>
              <a:gd name="connsiteY195" fmla="*/ 344017 h 6743700"/>
              <a:gd name="connsiteX196" fmla="*/ 11552455 w 12192000"/>
              <a:gd name="connsiteY196" fmla="*/ 344017 h 6743700"/>
              <a:gd name="connsiteX197" fmla="*/ 11533979 w 12192000"/>
              <a:gd name="connsiteY197" fmla="*/ 345460 h 6743700"/>
              <a:gd name="connsiteX198" fmla="*/ 11517813 w 12192000"/>
              <a:gd name="connsiteY198" fmla="*/ 348925 h 6743700"/>
              <a:gd name="connsiteX199" fmla="*/ 11505688 w 12192000"/>
              <a:gd name="connsiteY199" fmla="*/ 352677 h 6743700"/>
              <a:gd name="connsiteX200" fmla="*/ 11499625 w 12192000"/>
              <a:gd name="connsiteY200" fmla="*/ 355276 h 6743700"/>
              <a:gd name="connsiteX201" fmla="*/ 11499625 w 12192000"/>
              <a:gd name="connsiteY201" fmla="*/ 383567 h 6743700"/>
              <a:gd name="connsiteX202" fmla="*/ 11522143 w 12192000"/>
              <a:gd name="connsiteY202" fmla="*/ 383567 h 6743700"/>
              <a:gd name="connsiteX203" fmla="*/ 11522143 w 12192000"/>
              <a:gd name="connsiteY203" fmla="*/ 374040 h 6743700"/>
              <a:gd name="connsiteX204" fmla="*/ 11522720 w 12192000"/>
              <a:gd name="connsiteY204" fmla="*/ 369132 h 6743700"/>
              <a:gd name="connsiteX205" fmla="*/ 11525318 w 12192000"/>
              <a:gd name="connsiteY205" fmla="*/ 364802 h 6743700"/>
              <a:gd name="connsiteX206" fmla="*/ 11535711 w 12192000"/>
              <a:gd name="connsiteY206" fmla="*/ 359895 h 6743700"/>
              <a:gd name="connsiteX207" fmla="*/ 11547258 w 12192000"/>
              <a:gd name="connsiteY207" fmla="*/ 358451 h 6743700"/>
              <a:gd name="connsiteX208" fmla="*/ 11563425 w 12192000"/>
              <a:gd name="connsiteY208" fmla="*/ 362781 h 6743700"/>
              <a:gd name="connsiteX209" fmla="*/ 11567755 w 12192000"/>
              <a:gd name="connsiteY209" fmla="*/ 379525 h 6743700"/>
              <a:gd name="connsiteX210" fmla="*/ 11567755 w 12192000"/>
              <a:gd name="connsiteY210" fmla="*/ 393093 h 6743700"/>
              <a:gd name="connsiteX211" fmla="*/ 11549857 w 12192000"/>
              <a:gd name="connsiteY211" fmla="*/ 393093 h 6743700"/>
              <a:gd name="connsiteX212" fmla="*/ 11527916 w 12192000"/>
              <a:gd name="connsiteY212" fmla="*/ 394537 h 6743700"/>
              <a:gd name="connsiteX213" fmla="*/ 11509152 w 12192000"/>
              <a:gd name="connsiteY213" fmla="*/ 400310 h 6743700"/>
              <a:gd name="connsiteX214" fmla="*/ 11496161 w 12192000"/>
              <a:gd name="connsiteY214" fmla="*/ 411858 h 6743700"/>
              <a:gd name="connsiteX215" fmla="*/ 11491254 w 12192000"/>
              <a:gd name="connsiteY215" fmla="*/ 430334 h 6743700"/>
              <a:gd name="connsiteX216" fmla="*/ 11495006 w 12192000"/>
              <a:gd name="connsiteY216" fmla="*/ 445923 h 6743700"/>
              <a:gd name="connsiteX217" fmla="*/ 11505110 w 12192000"/>
              <a:gd name="connsiteY217" fmla="*/ 456027 h 6743700"/>
              <a:gd name="connsiteX218" fmla="*/ 11519545 w 12192000"/>
              <a:gd name="connsiteY218" fmla="*/ 461512 h 6743700"/>
              <a:gd name="connsiteX219" fmla="*/ 11536288 w 12192000"/>
              <a:gd name="connsiteY219" fmla="*/ 463244 h 6743700"/>
              <a:gd name="connsiteX220" fmla="*/ 11551011 w 12192000"/>
              <a:gd name="connsiteY220" fmla="*/ 461512 h 6743700"/>
              <a:gd name="connsiteX221" fmla="*/ 11561693 w 12192000"/>
              <a:gd name="connsiteY221" fmla="*/ 457759 h 6743700"/>
              <a:gd name="connsiteX222" fmla="*/ 11567466 w 12192000"/>
              <a:gd name="connsiteY222" fmla="*/ 454583 h 6743700"/>
              <a:gd name="connsiteX223" fmla="*/ 11567466 w 12192000"/>
              <a:gd name="connsiteY223" fmla="*/ 460357 h 6743700"/>
              <a:gd name="connsiteX224" fmla="*/ 11571219 w 12192000"/>
              <a:gd name="connsiteY224" fmla="*/ 460357 h 6743700"/>
              <a:gd name="connsiteX225" fmla="*/ 11613944 w 12192000"/>
              <a:gd name="connsiteY225" fmla="*/ 460357 h 6743700"/>
              <a:gd name="connsiteX226" fmla="*/ 11613944 w 12192000"/>
              <a:gd name="connsiteY226" fmla="*/ 447943 h 6743700"/>
              <a:gd name="connsiteX227" fmla="*/ 11610192 w 12192000"/>
              <a:gd name="connsiteY227" fmla="*/ 447943 h 6743700"/>
              <a:gd name="connsiteX228" fmla="*/ 11610192 w 12192000"/>
              <a:gd name="connsiteY228" fmla="*/ 447655 h 6743700"/>
              <a:gd name="connsiteX229" fmla="*/ 11605861 w 12192000"/>
              <a:gd name="connsiteY229" fmla="*/ 447655 h 6743700"/>
              <a:gd name="connsiteX230" fmla="*/ 11603552 w 12192000"/>
              <a:gd name="connsiteY230" fmla="*/ 447077 h 6743700"/>
              <a:gd name="connsiteX231" fmla="*/ 11602686 w 12192000"/>
              <a:gd name="connsiteY231" fmla="*/ 445057 h 6743700"/>
              <a:gd name="connsiteX232" fmla="*/ 11602686 w 12192000"/>
              <a:gd name="connsiteY232" fmla="*/ 441015 h 6743700"/>
              <a:gd name="connsiteX233" fmla="*/ 11602686 w 12192000"/>
              <a:gd name="connsiteY233" fmla="*/ 379236 h 6743700"/>
              <a:gd name="connsiteX234" fmla="*/ 11598933 w 12192000"/>
              <a:gd name="connsiteY234" fmla="*/ 361915 h 6743700"/>
              <a:gd name="connsiteX235" fmla="*/ 11588540 w 12192000"/>
              <a:gd name="connsiteY235" fmla="*/ 351234 h 6743700"/>
              <a:gd name="connsiteX236" fmla="*/ 11572663 w 12192000"/>
              <a:gd name="connsiteY236" fmla="*/ 345749 h 6743700"/>
              <a:gd name="connsiteX237" fmla="*/ 11552455 w 12192000"/>
              <a:gd name="connsiteY237" fmla="*/ 344017 h 6743700"/>
              <a:gd name="connsiteX238" fmla="*/ 11136172 w 12192000"/>
              <a:gd name="connsiteY238" fmla="*/ 344017 h 6743700"/>
              <a:gd name="connsiteX239" fmla="*/ 11117696 w 12192000"/>
              <a:gd name="connsiteY239" fmla="*/ 345460 h 6743700"/>
              <a:gd name="connsiteX240" fmla="*/ 11101529 w 12192000"/>
              <a:gd name="connsiteY240" fmla="*/ 348925 h 6743700"/>
              <a:gd name="connsiteX241" fmla="*/ 11089405 w 12192000"/>
              <a:gd name="connsiteY241" fmla="*/ 352677 h 6743700"/>
              <a:gd name="connsiteX242" fmla="*/ 11083631 w 12192000"/>
              <a:gd name="connsiteY242" fmla="*/ 355276 h 6743700"/>
              <a:gd name="connsiteX243" fmla="*/ 11083631 w 12192000"/>
              <a:gd name="connsiteY243" fmla="*/ 383567 h 6743700"/>
              <a:gd name="connsiteX244" fmla="*/ 11106148 w 12192000"/>
              <a:gd name="connsiteY244" fmla="*/ 383567 h 6743700"/>
              <a:gd name="connsiteX245" fmla="*/ 11106148 w 12192000"/>
              <a:gd name="connsiteY245" fmla="*/ 374040 h 6743700"/>
              <a:gd name="connsiteX246" fmla="*/ 11106726 w 12192000"/>
              <a:gd name="connsiteY246" fmla="*/ 369132 h 6743700"/>
              <a:gd name="connsiteX247" fmla="*/ 11109324 w 12192000"/>
              <a:gd name="connsiteY247" fmla="*/ 364802 h 6743700"/>
              <a:gd name="connsiteX248" fmla="*/ 11119717 w 12192000"/>
              <a:gd name="connsiteY248" fmla="*/ 359895 h 6743700"/>
              <a:gd name="connsiteX249" fmla="*/ 11131264 w 12192000"/>
              <a:gd name="connsiteY249" fmla="*/ 358451 h 6743700"/>
              <a:gd name="connsiteX250" fmla="*/ 11147430 w 12192000"/>
              <a:gd name="connsiteY250" fmla="*/ 362781 h 6743700"/>
              <a:gd name="connsiteX251" fmla="*/ 11151761 w 12192000"/>
              <a:gd name="connsiteY251" fmla="*/ 379525 h 6743700"/>
              <a:gd name="connsiteX252" fmla="*/ 11151761 w 12192000"/>
              <a:gd name="connsiteY252" fmla="*/ 393093 h 6743700"/>
              <a:gd name="connsiteX253" fmla="*/ 11133862 w 12192000"/>
              <a:gd name="connsiteY253" fmla="*/ 393093 h 6743700"/>
              <a:gd name="connsiteX254" fmla="*/ 11111922 w 12192000"/>
              <a:gd name="connsiteY254" fmla="*/ 394537 h 6743700"/>
              <a:gd name="connsiteX255" fmla="*/ 11093158 w 12192000"/>
              <a:gd name="connsiteY255" fmla="*/ 400310 h 6743700"/>
              <a:gd name="connsiteX256" fmla="*/ 11080167 w 12192000"/>
              <a:gd name="connsiteY256" fmla="*/ 411858 h 6743700"/>
              <a:gd name="connsiteX257" fmla="*/ 11075259 w 12192000"/>
              <a:gd name="connsiteY257" fmla="*/ 430334 h 6743700"/>
              <a:gd name="connsiteX258" fmla="*/ 11079012 w 12192000"/>
              <a:gd name="connsiteY258" fmla="*/ 445923 h 6743700"/>
              <a:gd name="connsiteX259" fmla="*/ 11089116 w 12192000"/>
              <a:gd name="connsiteY259" fmla="*/ 456027 h 6743700"/>
              <a:gd name="connsiteX260" fmla="*/ 11103550 w 12192000"/>
              <a:gd name="connsiteY260" fmla="*/ 461512 h 6743700"/>
              <a:gd name="connsiteX261" fmla="*/ 11120294 w 12192000"/>
              <a:gd name="connsiteY261" fmla="*/ 463244 h 6743700"/>
              <a:gd name="connsiteX262" fmla="*/ 11135017 w 12192000"/>
              <a:gd name="connsiteY262" fmla="*/ 461512 h 6743700"/>
              <a:gd name="connsiteX263" fmla="*/ 11145698 w 12192000"/>
              <a:gd name="connsiteY263" fmla="*/ 457759 h 6743700"/>
              <a:gd name="connsiteX264" fmla="*/ 11151472 w 12192000"/>
              <a:gd name="connsiteY264" fmla="*/ 454583 h 6743700"/>
              <a:gd name="connsiteX265" fmla="*/ 11151472 w 12192000"/>
              <a:gd name="connsiteY265" fmla="*/ 460357 h 6743700"/>
              <a:gd name="connsiteX266" fmla="*/ 11155225 w 12192000"/>
              <a:gd name="connsiteY266" fmla="*/ 460357 h 6743700"/>
              <a:gd name="connsiteX267" fmla="*/ 11197950 w 12192000"/>
              <a:gd name="connsiteY267" fmla="*/ 460357 h 6743700"/>
              <a:gd name="connsiteX268" fmla="*/ 11197950 w 12192000"/>
              <a:gd name="connsiteY268" fmla="*/ 447943 h 6743700"/>
              <a:gd name="connsiteX269" fmla="*/ 11193908 w 12192000"/>
              <a:gd name="connsiteY269" fmla="*/ 447943 h 6743700"/>
              <a:gd name="connsiteX270" fmla="*/ 11193908 w 12192000"/>
              <a:gd name="connsiteY270" fmla="*/ 447655 h 6743700"/>
              <a:gd name="connsiteX271" fmla="*/ 11189578 w 12192000"/>
              <a:gd name="connsiteY271" fmla="*/ 447655 h 6743700"/>
              <a:gd name="connsiteX272" fmla="*/ 11187269 w 12192000"/>
              <a:gd name="connsiteY272" fmla="*/ 447077 h 6743700"/>
              <a:gd name="connsiteX273" fmla="*/ 11186403 w 12192000"/>
              <a:gd name="connsiteY273" fmla="*/ 445057 h 6743700"/>
              <a:gd name="connsiteX274" fmla="*/ 11186403 w 12192000"/>
              <a:gd name="connsiteY274" fmla="*/ 441015 h 6743700"/>
              <a:gd name="connsiteX275" fmla="*/ 11186403 w 12192000"/>
              <a:gd name="connsiteY275" fmla="*/ 379236 h 6743700"/>
              <a:gd name="connsiteX276" fmla="*/ 11182650 w 12192000"/>
              <a:gd name="connsiteY276" fmla="*/ 361915 h 6743700"/>
              <a:gd name="connsiteX277" fmla="*/ 11172257 w 12192000"/>
              <a:gd name="connsiteY277" fmla="*/ 351234 h 6743700"/>
              <a:gd name="connsiteX278" fmla="*/ 11156380 w 12192000"/>
              <a:gd name="connsiteY278" fmla="*/ 345749 h 6743700"/>
              <a:gd name="connsiteX279" fmla="*/ 11136172 w 12192000"/>
              <a:gd name="connsiteY279" fmla="*/ 344017 h 6743700"/>
              <a:gd name="connsiteX280" fmla="*/ 11285421 w 12192000"/>
              <a:gd name="connsiteY280" fmla="*/ 289167 h 6743700"/>
              <a:gd name="connsiteX281" fmla="*/ 11285421 w 12192000"/>
              <a:gd name="connsiteY281" fmla="*/ 301580 h 6743700"/>
              <a:gd name="connsiteX282" fmla="*/ 11289463 w 12192000"/>
              <a:gd name="connsiteY282" fmla="*/ 301580 h 6743700"/>
              <a:gd name="connsiteX283" fmla="*/ 11293793 w 12192000"/>
              <a:gd name="connsiteY283" fmla="*/ 301580 h 6743700"/>
              <a:gd name="connsiteX284" fmla="*/ 11296103 w 12192000"/>
              <a:gd name="connsiteY284" fmla="*/ 302158 h 6743700"/>
              <a:gd name="connsiteX285" fmla="*/ 11296969 w 12192000"/>
              <a:gd name="connsiteY285" fmla="*/ 304178 h 6743700"/>
              <a:gd name="connsiteX286" fmla="*/ 11297258 w 12192000"/>
              <a:gd name="connsiteY286" fmla="*/ 308220 h 6743700"/>
              <a:gd name="connsiteX287" fmla="*/ 11297258 w 12192000"/>
              <a:gd name="connsiteY287" fmla="*/ 354410 h 6743700"/>
              <a:gd name="connsiteX288" fmla="*/ 11285133 w 12192000"/>
              <a:gd name="connsiteY288" fmla="*/ 346904 h 6743700"/>
              <a:gd name="connsiteX289" fmla="*/ 11264348 w 12192000"/>
              <a:gd name="connsiteY289" fmla="*/ 343728 h 6743700"/>
              <a:gd name="connsiteX290" fmla="*/ 11242408 w 12192000"/>
              <a:gd name="connsiteY290" fmla="*/ 347192 h 6743700"/>
              <a:gd name="connsiteX291" fmla="*/ 11223643 w 12192000"/>
              <a:gd name="connsiteY291" fmla="*/ 358162 h 6743700"/>
              <a:gd name="connsiteX292" fmla="*/ 11210364 w 12192000"/>
              <a:gd name="connsiteY292" fmla="*/ 376927 h 6743700"/>
              <a:gd name="connsiteX293" fmla="*/ 11205456 w 12192000"/>
              <a:gd name="connsiteY293" fmla="*/ 404352 h 6743700"/>
              <a:gd name="connsiteX294" fmla="*/ 11210941 w 12192000"/>
              <a:gd name="connsiteY294" fmla="*/ 432643 h 6743700"/>
              <a:gd name="connsiteX295" fmla="*/ 11224798 w 12192000"/>
              <a:gd name="connsiteY295" fmla="*/ 450542 h 6743700"/>
              <a:gd name="connsiteX296" fmla="*/ 11243562 w 12192000"/>
              <a:gd name="connsiteY296" fmla="*/ 459779 h 6743700"/>
              <a:gd name="connsiteX297" fmla="*/ 11263770 w 12192000"/>
              <a:gd name="connsiteY297" fmla="*/ 462378 h 6743700"/>
              <a:gd name="connsiteX298" fmla="*/ 11279936 w 12192000"/>
              <a:gd name="connsiteY298" fmla="*/ 460357 h 6743700"/>
              <a:gd name="connsiteX299" fmla="*/ 11291484 w 12192000"/>
              <a:gd name="connsiteY299" fmla="*/ 455449 h 6743700"/>
              <a:gd name="connsiteX300" fmla="*/ 11298124 w 12192000"/>
              <a:gd name="connsiteY300" fmla="*/ 450830 h 6743700"/>
              <a:gd name="connsiteX301" fmla="*/ 11298124 w 12192000"/>
              <a:gd name="connsiteY301" fmla="*/ 459491 h 6743700"/>
              <a:gd name="connsiteX302" fmla="*/ 11302454 w 12192000"/>
              <a:gd name="connsiteY302" fmla="*/ 459491 h 6743700"/>
              <a:gd name="connsiteX303" fmla="*/ 11345468 w 12192000"/>
              <a:gd name="connsiteY303" fmla="*/ 459491 h 6743700"/>
              <a:gd name="connsiteX304" fmla="*/ 11345468 w 12192000"/>
              <a:gd name="connsiteY304" fmla="*/ 447077 h 6743700"/>
              <a:gd name="connsiteX305" fmla="*/ 11340849 w 12192000"/>
              <a:gd name="connsiteY305" fmla="*/ 447077 h 6743700"/>
              <a:gd name="connsiteX306" fmla="*/ 11340849 w 12192000"/>
              <a:gd name="connsiteY306" fmla="*/ 447655 h 6743700"/>
              <a:gd name="connsiteX307" fmla="*/ 11336519 w 12192000"/>
              <a:gd name="connsiteY307" fmla="*/ 447655 h 6743700"/>
              <a:gd name="connsiteX308" fmla="*/ 11334209 w 12192000"/>
              <a:gd name="connsiteY308" fmla="*/ 447077 h 6743700"/>
              <a:gd name="connsiteX309" fmla="*/ 11333343 w 12192000"/>
              <a:gd name="connsiteY309" fmla="*/ 445057 h 6743700"/>
              <a:gd name="connsiteX310" fmla="*/ 11333343 w 12192000"/>
              <a:gd name="connsiteY310" fmla="*/ 441015 h 6743700"/>
              <a:gd name="connsiteX311" fmla="*/ 11333343 w 12192000"/>
              <a:gd name="connsiteY311" fmla="*/ 289167 h 6743700"/>
              <a:gd name="connsiteX312" fmla="*/ 11285421 w 12192000"/>
              <a:gd name="connsiteY312" fmla="*/ 289167 h 6743700"/>
              <a:gd name="connsiteX313" fmla="*/ 11816890 w 12192000"/>
              <a:gd name="connsiteY313" fmla="*/ 288012 h 6743700"/>
              <a:gd name="connsiteX314" fmla="*/ 11797259 w 12192000"/>
              <a:gd name="connsiteY314" fmla="*/ 307643 h 6743700"/>
              <a:gd name="connsiteX315" fmla="*/ 11816890 w 12192000"/>
              <a:gd name="connsiteY315" fmla="*/ 327273 h 6743700"/>
              <a:gd name="connsiteX316" fmla="*/ 11836520 w 12192000"/>
              <a:gd name="connsiteY316" fmla="*/ 307643 h 6743700"/>
              <a:gd name="connsiteX317" fmla="*/ 11816890 w 12192000"/>
              <a:gd name="connsiteY317" fmla="*/ 288012 h 6743700"/>
              <a:gd name="connsiteX318" fmla="*/ 10979284 w 12192000"/>
              <a:gd name="connsiteY318" fmla="*/ 122123 h 6743700"/>
              <a:gd name="connsiteX319" fmla="*/ 10886839 w 12192000"/>
              <a:gd name="connsiteY319" fmla="*/ 179073 h 6743700"/>
              <a:gd name="connsiteX320" fmla="*/ 10886839 w 12192000"/>
              <a:gd name="connsiteY320" fmla="*/ 290319 h 6743700"/>
              <a:gd name="connsiteX321" fmla="*/ 10689026 w 12192000"/>
              <a:gd name="connsiteY321" fmla="*/ 398712 h 6743700"/>
              <a:gd name="connsiteX322" fmla="*/ 10686297 w 12192000"/>
              <a:gd name="connsiteY322" fmla="*/ 516035 h 6743700"/>
              <a:gd name="connsiteX323" fmla="*/ 10789979 w 12192000"/>
              <a:gd name="connsiteY323" fmla="*/ 572814 h 6743700"/>
              <a:gd name="connsiteX324" fmla="*/ 10789979 w 12192000"/>
              <a:gd name="connsiteY324" fmla="*/ 614245 h 6743700"/>
              <a:gd name="connsiteX325" fmla="*/ 10786902 w 12192000"/>
              <a:gd name="connsiteY325" fmla="*/ 686888 h 6743700"/>
              <a:gd name="connsiteX326" fmla="*/ 10888203 w 12192000"/>
              <a:gd name="connsiteY326" fmla="*/ 739772 h 6743700"/>
              <a:gd name="connsiteX327" fmla="*/ 11075474 w 12192000"/>
              <a:gd name="connsiteY327" fmla="*/ 631651 h 6743700"/>
              <a:gd name="connsiteX328" fmla="*/ 11079890 w 12192000"/>
              <a:gd name="connsiteY328" fmla="*/ 509911 h 6743700"/>
              <a:gd name="connsiteX329" fmla="*/ 10983160 w 12192000"/>
              <a:gd name="connsiteY329" fmla="*/ 459313 h 6743700"/>
              <a:gd name="connsiteX330" fmla="*/ 10983210 w 12192000"/>
              <a:gd name="connsiteY330" fmla="*/ 380726 h 6743700"/>
              <a:gd name="connsiteX331" fmla="*/ 10983839 w 12192000"/>
              <a:gd name="connsiteY331" fmla="*/ 345487 h 6743700"/>
              <a:gd name="connsiteX332" fmla="*/ 11076016 w 12192000"/>
              <a:gd name="connsiteY332" fmla="*/ 290957 h 6743700"/>
              <a:gd name="connsiteX333" fmla="*/ 11081124 w 12192000"/>
              <a:gd name="connsiteY333" fmla="*/ 175666 h 6743700"/>
              <a:gd name="connsiteX334" fmla="*/ 10979284 w 12192000"/>
              <a:gd name="connsiteY334" fmla="*/ 122123 h 6743700"/>
              <a:gd name="connsiteX335" fmla="*/ 0 w 12192000"/>
              <a:gd name="connsiteY335" fmla="*/ 0 h 6743700"/>
              <a:gd name="connsiteX336" fmla="*/ 12192000 w 12192000"/>
              <a:gd name="connsiteY336" fmla="*/ 0 h 6743700"/>
              <a:gd name="connsiteX337" fmla="*/ 12192000 w 12192000"/>
              <a:gd name="connsiteY337" fmla="*/ 6743700 h 6743700"/>
              <a:gd name="connsiteX338" fmla="*/ 0 w 12192000"/>
              <a:gd name="connsiteY338" fmla="*/ 6743700 h 6743700"/>
              <a:gd name="connsiteX339" fmla="*/ 0 w 12192000"/>
              <a:gd name="connsiteY339" fmla="*/ 0 h 6743700"/>
              <a:gd name="connsiteX0" fmla="*/ 11917063 w 12192000"/>
              <a:gd name="connsiteY0" fmla="*/ 408682 h 6743700"/>
              <a:gd name="connsiteX1" fmla="*/ 11935828 w 12192000"/>
              <a:gd name="connsiteY1" fmla="*/ 408682 h 6743700"/>
              <a:gd name="connsiteX2" fmla="*/ 11935828 w 12192000"/>
              <a:gd name="connsiteY2" fmla="*/ 437551 h 6743700"/>
              <a:gd name="connsiteX3" fmla="*/ 11933230 w 12192000"/>
              <a:gd name="connsiteY3" fmla="*/ 440438 h 6743700"/>
              <a:gd name="connsiteX4" fmla="*/ 11928611 w 12192000"/>
              <a:gd name="connsiteY4" fmla="*/ 443613 h 6743700"/>
              <a:gd name="connsiteX5" fmla="*/ 11922260 w 12192000"/>
              <a:gd name="connsiteY5" fmla="*/ 446211 h 6743700"/>
              <a:gd name="connsiteX6" fmla="*/ 11914176 w 12192000"/>
              <a:gd name="connsiteY6" fmla="*/ 447366 h 6743700"/>
              <a:gd name="connsiteX7" fmla="*/ 11901186 w 12192000"/>
              <a:gd name="connsiteY7" fmla="*/ 443324 h 6743700"/>
              <a:gd name="connsiteX8" fmla="*/ 11895701 w 12192000"/>
              <a:gd name="connsiteY8" fmla="*/ 428890 h 6743700"/>
              <a:gd name="connsiteX9" fmla="*/ 11898876 w 12192000"/>
              <a:gd name="connsiteY9" fmla="*/ 416765 h 6743700"/>
              <a:gd name="connsiteX10" fmla="*/ 11907537 w 12192000"/>
              <a:gd name="connsiteY10" fmla="*/ 410126 h 6743700"/>
              <a:gd name="connsiteX11" fmla="*/ 11917063 w 12192000"/>
              <a:gd name="connsiteY11" fmla="*/ 408682 h 6743700"/>
              <a:gd name="connsiteX12" fmla="*/ 11548413 w 12192000"/>
              <a:gd name="connsiteY12" fmla="*/ 408682 h 6743700"/>
              <a:gd name="connsiteX13" fmla="*/ 11567178 w 12192000"/>
              <a:gd name="connsiteY13" fmla="*/ 408682 h 6743700"/>
              <a:gd name="connsiteX14" fmla="*/ 11567178 w 12192000"/>
              <a:gd name="connsiteY14" fmla="*/ 437551 h 6743700"/>
              <a:gd name="connsiteX15" fmla="*/ 11564579 w 12192000"/>
              <a:gd name="connsiteY15" fmla="*/ 440438 h 6743700"/>
              <a:gd name="connsiteX16" fmla="*/ 11559960 w 12192000"/>
              <a:gd name="connsiteY16" fmla="*/ 443613 h 6743700"/>
              <a:gd name="connsiteX17" fmla="*/ 11553609 w 12192000"/>
              <a:gd name="connsiteY17" fmla="*/ 446211 h 6743700"/>
              <a:gd name="connsiteX18" fmla="*/ 11545526 w 12192000"/>
              <a:gd name="connsiteY18" fmla="*/ 447366 h 6743700"/>
              <a:gd name="connsiteX19" fmla="*/ 11532535 w 12192000"/>
              <a:gd name="connsiteY19" fmla="*/ 443324 h 6743700"/>
              <a:gd name="connsiteX20" fmla="*/ 11527050 w 12192000"/>
              <a:gd name="connsiteY20" fmla="*/ 428890 h 6743700"/>
              <a:gd name="connsiteX21" fmla="*/ 11530226 w 12192000"/>
              <a:gd name="connsiteY21" fmla="*/ 416765 h 6743700"/>
              <a:gd name="connsiteX22" fmla="*/ 11538886 w 12192000"/>
              <a:gd name="connsiteY22" fmla="*/ 410126 h 6743700"/>
              <a:gd name="connsiteX23" fmla="*/ 11548413 w 12192000"/>
              <a:gd name="connsiteY23" fmla="*/ 408682 h 6743700"/>
              <a:gd name="connsiteX24" fmla="*/ 11132130 w 12192000"/>
              <a:gd name="connsiteY24" fmla="*/ 408682 h 6743700"/>
              <a:gd name="connsiteX25" fmla="*/ 11150894 w 12192000"/>
              <a:gd name="connsiteY25" fmla="*/ 408682 h 6743700"/>
              <a:gd name="connsiteX26" fmla="*/ 11150894 w 12192000"/>
              <a:gd name="connsiteY26" fmla="*/ 437551 h 6743700"/>
              <a:gd name="connsiteX27" fmla="*/ 11148296 w 12192000"/>
              <a:gd name="connsiteY27" fmla="*/ 440438 h 6743700"/>
              <a:gd name="connsiteX28" fmla="*/ 11143677 w 12192000"/>
              <a:gd name="connsiteY28" fmla="*/ 443613 h 6743700"/>
              <a:gd name="connsiteX29" fmla="*/ 11137326 w 12192000"/>
              <a:gd name="connsiteY29" fmla="*/ 446211 h 6743700"/>
              <a:gd name="connsiteX30" fmla="*/ 11129243 w 12192000"/>
              <a:gd name="connsiteY30" fmla="*/ 447366 h 6743700"/>
              <a:gd name="connsiteX31" fmla="*/ 11116252 w 12192000"/>
              <a:gd name="connsiteY31" fmla="*/ 443324 h 6743700"/>
              <a:gd name="connsiteX32" fmla="*/ 11110767 w 12192000"/>
              <a:gd name="connsiteY32" fmla="*/ 428890 h 6743700"/>
              <a:gd name="connsiteX33" fmla="*/ 11113943 w 12192000"/>
              <a:gd name="connsiteY33" fmla="*/ 416765 h 6743700"/>
              <a:gd name="connsiteX34" fmla="*/ 11122603 w 12192000"/>
              <a:gd name="connsiteY34" fmla="*/ 410126 h 6743700"/>
              <a:gd name="connsiteX35" fmla="*/ 11132130 w 12192000"/>
              <a:gd name="connsiteY35" fmla="*/ 408682 h 6743700"/>
              <a:gd name="connsiteX36" fmla="*/ 11270987 w 12192000"/>
              <a:gd name="connsiteY36" fmla="*/ 364514 h 6743700"/>
              <a:gd name="connsiteX37" fmla="*/ 11296969 w 12192000"/>
              <a:gd name="connsiteY37" fmla="*/ 378082 h 6743700"/>
              <a:gd name="connsiteX38" fmla="*/ 11296969 w 12192000"/>
              <a:gd name="connsiteY38" fmla="*/ 426292 h 6743700"/>
              <a:gd name="connsiteX39" fmla="*/ 11272431 w 12192000"/>
              <a:gd name="connsiteY39" fmla="*/ 441881 h 6743700"/>
              <a:gd name="connsiteX40" fmla="*/ 11246449 w 12192000"/>
              <a:gd name="connsiteY40" fmla="*/ 428024 h 6743700"/>
              <a:gd name="connsiteX41" fmla="*/ 11242985 w 12192000"/>
              <a:gd name="connsiteY41" fmla="*/ 403197 h 6743700"/>
              <a:gd name="connsiteX42" fmla="*/ 11247604 w 12192000"/>
              <a:gd name="connsiteY42" fmla="*/ 378659 h 6743700"/>
              <a:gd name="connsiteX43" fmla="*/ 11270987 w 12192000"/>
              <a:gd name="connsiteY43" fmla="*/ 364514 h 6743700"/>
              <a:gd name="connsiteX44" fmla="*/ 11786578 w 12192000"/>
              <a:gd name="connsiteY44" fmla="*/ 346326 h 6743700"/>
              <a:gd name="connsiteX45" fmla="*/ 11786578 w 12192000"/>
              <a:gd name="connsiteY45" fmla="*/ 358740 h 6743700"/>
              <a:gd name="connsiteX46" fmla="*/ 11790619 w 12192000"/>
              <a:gd name="connsiteY46" fmla="*/ 358740 h 6743700"/>
              <a:gd name="connsiteX47" fmla="*/ 11794950 w 12192000"/>
              <a:gd name="connsiteY47" fmla="*/ 358740 h 6743700"/>
              <a:gd name="connsiteX48" fmla="*/ 11797259 w 12192000"/>
              <a:gd name="connsiteY48" fmla="*/ 359317 h 6743700"/>
              <a:gd name="connsiteX49" fmla="*/ 11798125 w 12192000"/>
              <a:gd name="connsiteY49" fmla="*/ 361338 h 6743700"/>
              <a:gd name="connsiteX50" fmla="*/ 11798125 w 12192000"/>
              <a:gd name="connsiteY50" fmla="*/ 365380 h 6743700"/>
              <a:gd name="connsiteX51" fmla="*/ 11798125 w 12192000"/>
              <a:gd name="connsiteY51" fmla="*/ 440726 h 6743700"/>
              <a:gd name="connsiteX52" fmla="*/ 11798125 w 12192000"/>
              <a:gd name="connsiteY52" fmla="*/ 444768 h 6743700"/>
              <a:gd name="connsiteX53" fmla="*/ 11797259 w 12192000"/>
              <a:gd name="connsiteY53" fmla="*/ 446789 h 6743700"/>
              <a:gd name="connsiteX54" fmla="*/ 11794950 w 12192000"/>
              <a:gd name="connsiteY54" fmla="*/ 447366 h 6743700"/>
              <a:gd name="connsiteX55" fmla="*/ 11790619 w 12192000"/>
              <a:gd name="connsiteY55" fmla="*/ 447366 h 6743700"/>
              <a:gd name="connsiteX56" fmla="*/ 11786578 w 12192000"/>
              <a:gd name="connsiteY56" fmla="*/ 447366 h 6743700"/>
              <a:gd name="connsiteX57" fmla="*/ 11786578 w 12192000"/>
              <a:gd name="connsiteY57" fmla="*/ 459779 h 6743700"/>
              <a:gd name="connsiteX58" fmla="*/ 11846335 w 12192000"/>
              <a:gd name="connsiteY58" fmla="*/ 459779 h 6743700"/>
              <a:gd name="connsiteX59" fmla="*/ 11846335 w 12192000"/>
              <a:gd name="connsiteY59" fmla="*/ 447366 h 6743700"/>
              <a:gd name="connsiteX60" fmla="*/ 11842294 w 12192000"/>
              <a:gd name="connsiteY60" fmla="*/ 447366 h 6743700"/>
              <a:gd name="connsiteX61" fmla="*/ 11837964 w 12192000"/>
              <a:gd name="connsiteY61" fmla="*/ 447366 h 6743700"/>
              <a:gd name="connsiteX62" fmla="*/ 11835654 w 12192000"/>
              <a:gd name="connsiteY62" fmla="*/ 446789 h 6743700"/>
              <a:gd name="connsiteX63" fmla="*/ 11834788 w 12192000"/>
              <a:gd name="connsiteY63" fmla="*/ 444768 h 6743700"/>
              <a:gd name="connsiteX64" fmla="*/ 11834788 w 12192000"/>
              <a:gd name="connsiteY64" fmla="*/ 440726 h 6743700"/>
              <a:gd name="connsiteX65" fmla="*/ 11834499 w 12192000"/>
              <a:gd name="connsiteY65" fmla="*/ 440726 h 6743700"/>
              <a:gd name="connsiteX66" fmla="*/ 11834499 w 12192000"/>
              <a:gd name="connsiteY66" fmla="*/ 346326 h 6743700"/>
              <a:gd name="connsiteX67" fmla="*/ 11786578 w 12192000"/>
              <a:gd name="connsiteY67" fmla="*/ 346326 h 6743700"/>
              <a:gd name="connsiteX68" fmla="*/ 11446796 w 12192000"/>
              <a:gd name="connsiteY68" fmla="*/ 345749 h 6743700"/>
              <a:gd name="connsiteX69" fmla="*/ 11446796 w 12192000"/>
              <a:gd name="connsiteY69" fmla="*/ 358162 h 6743700"/>
              <a:gd name="connsiteX70" fmla="*/ 11448240 w 12192000"/>
              <a:gd name="connsiteY70" fmla="*/ 358162 h 6743700"/>
              <a:gd name="connsiteX71" fmla="*/ 11453725 w 12192000"/>
              <a:gd name="connsiteY71" fmla="*/ 358451 h 6743700"/>
              <a:gd name="connsiteX72" fmla="*/ 11456034 w 12192000"/>
              <a:gd name="connsiteY72" fmla="*/ 360183 h 6743700"/>
              <a:gd name="connsiteX73" fmla="*/ 11455457 w 12192000"/>
              <a:gd name="connsiteY73" fmla="*/ 364514 h 6743700"/>
              <a:gd name="connsiteX74" fmla="*/ 11451992 w 12192000"/>
              <a:gd name="connsiteY74" fmla="*/ 372885 h 6743700"/>
              <a:gd name="connsiteX75" fmla="*/ 11426011 w 12192000"/>
              <a:gd name="connsiteY75" fmla="*/ 436396 h 6743700"/>
              <a:gd name="connsiteX76" fmla="*/ 11398297 w 12192000"/>
              <a:gd name="connsiteY76" fmla="*/ 372019 h 6743700"/>
              <a:gd name="connsiteX77" fmla="*/ 11395122 w 12192000"/>
              <a:gd name="connsiteY77" fmla="*/ 364225 h 6743700"/>
              <a:gd name="connsiteX78" fmla="*/ 11394544 w 12192000"/>
              <a:gd name="connsiteY78" fmla="*/ 360183 h 6743700"/>
              <a:gd name="connsiteX79" fmla="*/ 11396854 w 12192000"/>
              <a:gd name="connsiteY79" fmla="*/ 358740 h 6743700"/>
              <a:gd name="connsiteX80" fmla="*/ 11402050 w 12192000"/>
              <a:gd name="connsiteY80" fmla="*/ 358451 h 6743700"/>
              <a:gd name="connsiteX81" fmla="*/ 11404937 w 12192000"/>
              <a:gd name="connsiteY81" fmla="*/ 358451 h 6743700"/>
              <a:gd name="connsiteX82" fmla="*/ 11404937 w 12192000"/>
              <a:gd name="connsiteY82" fmla="*/ 346038 h 6743700"/>
              <a:gd name="connsiteX83" fmla="*/ 11346623 w 12192000"/>
              <a:gd name="connsiteY83" fmla="*/ 346038 h 6743700"/>
              <a:gd name="connsiteX84" fmla="*/ 11346623 w 12192000"/>
              <a:gd name="connsiteY84" fmla="*/ 358451 h 6743700"/>
              <a:gd name="connsiteX85" fmla="*/ 11346911 w 12192000"/>
              <a:gd name="connsiteY85" fmla="*/ 358451 h 6743700"/>
              <a:gd name="connsiteX86" fmla="*/ 11351242 w 12192000"/>
              <a:gd name="connsiteY86" fmla="*/ 358451 h 6743700"/>
              <a:gd name="connsiteX87" fmla="*/ 11354128 w 12192000"/>
              <a:gd name="connsiteY87" fmla="*/ 359029 h 6743700"/>
              <a:gd name="connsiteX88" fmla="*/ 11356149 w 12192000"/>
              <a:gd name="connsiteY88" fmla="*/ 361049 h 6743700"/>
              <a:gd name="connsiteX89" fmla="*/ 11358459 w 12192000"/>
              <a:gd name="connsiteY89" fmla="*/ 365091 h 6743700"/>
              <a:gd name="connsiteX90" fmla="*/ 11401761 w 12192000"/>
              <a:gd name="connsiteY90" fmla="*/ 459779 h 6743700"/>
              <a:gd name="connsiteX91" fmla="*/ 11435826 w 12192000"/>
              <a:gd name="connsiteY91" fmla="*/ 459779 h 6743700"/>
              <a:gd name="connsiteX92" fmla="*/ 11475087 w 12192000"/>
              <a:gd name="connsiteY92" fmla="*/ 364802 h 6743700"/>
              <a:gd name="connsiteX93" fmla="*/ 11476819 w 12192000"/>
              <a:gd name="connsiteY93" fmla="*/ 361049 h 6743700"/>
              <a:gd name="connsiteX94" fmla="*/ 11478263 w 12192000"/>
              <a:gd name="connsiteY94" fmla="*/ 359029 h 6743700"/>
              <a:gd name="connsiteX95" fmla="*/ 11480284 w 12192000"/>
              <a:gd name="connsiteY95" fmla="*/ 358162 h 6743700"/>
              <a:gd name="connsiteX96" fmla="*/ 11483748 w 12192000"/>
              <a:gd name="connsiteY96" fmla="*/ 358162 h 6743700"/>
              <a:gd name="connsiteX97" fmla="*/ 11487789 w 12192000"/>
              <a:gd name="connsiteY97" fmla="*/ 358162 h 6743700"/>
              <a:gd name="connsiteX98" fmla="*/ 11487789 w 12192000"/>
              <a:gd name="connsiteY98" fmla="*/ 345749 h 6743700"/>
              <a:gd name="connsiteX99" fmla="*/ 11446796 w 12192000"/>
              <a:gd name="connsiteY99" fmla="*/ 345749 h 6743700"/>
              <a:gd name="connsiteX100" fmla="*/ 11717005 w 12192000"/>
              <a:gd name="connsiteY100" fmla="*/ 344306 h 6743700"/>
              <a:gd name="connsiteX101" fmla="*/ 11701705 w 12192000"/>
              <a:gd name="connsiteY101" fmla="*/ 345749 h 6743700"/>
              <a:gd name="connsiteX102" fmla="*/ 11689869 w 12192000"/>
              <a:gd name="connsiteY102" fmla="*/ 349502 h 6743700"/>
              <a:gd name="connsiteX103" fmla="*/ 11681497 w 12192000"/>
              <a:gd name="connsiteY103" fmla="*/ 353832 h 6743700"/>
              <a:gd name="connsiteX104" fmla="*/ 11676589 w 12192000"/>
              <a:gd name="connsiteY104" fmla="*/ 357296 h 6743700"/>
              <a:gd name="connsiteX105" fmla="*/ 11676589 w 12192000"/>
              <a:gd name="connsiteY105" fmla="*/ 346326 h 6743700"/>
              <a:gd name="connsiteX106" fmla="*/ 11631554 w 12192000"/>
              <a:gd name="connsiteY106" fmla="*/ 346326 h 6743700"/>
              <a:gd name="connsiteX107" fmla="*/ 11631266 w 12192000"/>
              <a:gd name="connsiteY107" fmla="*/ 346326 h 6743700"/>
              <a:gd name="connsiteX108" fmla="*/ 11631266 w 12192000"/>
              <a:gd name="connsiteY108" fmla="*/ 358740 h 6743700"/>
              <a:gd name="connsiteX109" fmla="*/ 11635307 w 12192000"/>
              <a:gd name="connsiteY109" fmla="*/ 358740 h 6743700"/>
              <a:gd name="connsiteX110" fmla="*/ 11639637 w 12192000"/>
              <a:gd name="connsiteY110" fmla="*/ 358740 h 6743700"/>
              <a:gd name="connsiteX111" fmla="*/ 11641947 w 12192000"/>
              <a:gd name="connsiteY111" fmla="*/ 359317 h 6743700"/>
              <a:gd name="connsiteX112" fmla="*/ 11642813 w 12192000"/>
              <a:gd name="connsiteY112" fmla="*/ 361338 h 6743700"/>
              <a:gd name="connsiteX113" fmla="*/ 11643102 w 12192000"/>
              <a:gd name="connsiteY113" fmla="*/ 365380 h 6743700"/>
              <a:gd name="connsiteX114" fmla="*/ 11643102 w 12192000"/>
              <a:gd name="connsiteY114" fmla="*/ 440726 h 6743700"/>
              <a:gd name="connsiteX115" fmla="*/ 11642813 w 12192000"/>
              <a:gd name="connsiteY115" fmla="*/ 444768 h 6743700"/>
              <a:gd name="connsiteX116" fmla="*/ 11641947 w 12192000"/>
              <a:gd name="connsiteY116" fmla="*/ 446789 h 6743700"/>
              <a:gd name="connsiteX117" fmla="*/ 11639637 w 12192000"/>
              <a:gd name="connsiteY117" fmla="*/ 447366 h 6743700"/>
              <a:gd name="connsiteX118" fmla="*/ 11635307 w 12192000"/>
              <a:gd name="connsiteY118" fmla="*/ 447366 h 6743700"/>
              <a:gd name="connsiteX119" fmla="*/ 11631266 w 12192000"/>
              <a:gd name="connsiteY119" fmla="*/ 447366 h 6743700"/>
              <a:gd name="connsiteX120" fmla="*/ 11631266 w 12192000"/>
              <a:gd name="connsiteY120" fmla="*/ 459779 h 6743700"/>
              <a:gd name="connsiteX121" fmla="*/ 11688425 w 12192000"/>
              <a:gd name="connsiteY121" fmla="*/ 459779 h 6743700"/>
              <a:gd name="connsiteX122" fmla="*/ 11688425 w 12192000"/>
              <a:gd name="connsiteY122" fmla="*/ 447366 h 6743700"/>
              <a:gd name="connsiteX123" fmla="*/ 11686982 w 12192000"/>
              <a:gd name="connsiteY123" fmla="*/ 447366 h 6743700"/>
              <a:gd name="connsiteX124" fmla="*/ 11682651 w 12192000"/>
              <a:gd name="connsiteY124" fmla="*/ 447366 h 6743700"/>
              <a:gd name="connsiteX125" fmla="*/ 11680342 w 12192000"/>
              <a:gd name="connsiteY125" fmla="*/ 446789 h 6743700"/>
              <a:gd name="connsiteX126" fmla="*/ 11679476 w 12192000"/>
              <a:gd name="connsiteY126" fmla="*/ 444768 h 6743700"/>
              <a:gd name="connsiteX127" fmla="*/ 11679476 w 12192000"/>
              <a:gd name="connsiteY127" fmla="*/ 440726 h 6743700"/>
              <a:gd name="connsiteX128" fmla="*/ 11679476 w 12192000"/>
              <a:gd name="connsiteY128" fmla="*/ 372308 h 6743700"/>
              <a:gd name="connsiteX129" fmla="*/ 11683517 w 12192000"/>
              <a:gd name="connsiteY129" fmla="*/ 368844 h 6743700"/>
              <a:gd name="connsiteX130" fmla="*/ 11689580 w 12192000"/>
              <a:gd name="connsiteY130" fmla="*/ 365091 h 6743700"/>
              <a:gd name="connsiteX131" fmla="*/ 11697086 w 12192000"/>
              <a:gd name="connsiteY131" fmla="*/ 362204 h 6743700"/>
              <a:gd name="connsiteX132" fmla="*/ 11706035 w 12192000"/>
              <a:gd name="connsiteY132" fmla="*/ 361049 h 6743700"/>
              <a:gd name="connsiteX133" fmla="*/ 11714695 w 12192000"/>
              <a:gd name="connsiteY133" fmla="*/ 363070 h 6743700"/>
              <a:gd name="connsiteX134" fmla="*/ 11719314 w 12192000"/>
              <a:gd name="connsiteY134" fmla="*/ 368555 h 6743700"/>
              <a:gd name="connsiteX135" fmla="*/ 11721046 w 12192000"/>
              <a:gd name="connsiteY135" fmla="*/ 377504 h 6743700"/>
              <a:gd name="connsiteX136" fmla="*/ 11721335 w 12192000"/>
              <a:gd name="connsiteY136" fmla="*/ 389918 h 6743700"/>
              <a:gd name="connsiteX137" fmla="*/ 11721335 w 12192000"/>
              <a:gd name="connsiteY137" fmla="*/ 440726 h 6743700"/>
              <a:gd name="connsiteX138" fmla="*/ 11721335 w 12192000"/>
              <a:gd name="connsiteY138" fmla="*/ 444768 h 6743700"/>
              <a:gd name="connsiteX139" fmla="*/ 11720469 w 12192000"/>
              <a:gd name="connsiteY139" fmla="*/ 446789 h 6743700"/>
              <a:gd name="connsiteX140" fmla="*/ 11718160 w 12192000"/>
              <a:gd name="connsiteY140" fmla="*/ 447366 h 6743700"/>
              <a:gd name="connsiteX141" fmla="*/ 11713829 w 12192000"/>
              <a:gd name="connsiteY141" fmla="*/ 447366 h 6743700"/>
              <a:gd name="connsiteX142" fmla="*/ 11712386 w 12192000"/>
              <a:gd name="connsiteY142" fmla="*/ 447366 h 6743700"/>
              <a:gd name="connsiteX143" fmla="*/ 11712386 w 12192000"/>
              <a:gd name="connsiteY143" fmla="*/ 459779 h 6743700"/>
              <a:gd name="connsiteX144" fmla="*/ 11769545 w 12192000"/>
              <a:gd name="connsiteY144" fmla="*/ 459779 h 6743700"/>
              <a:gd name="connsiteX145" fmla="*/ 11769545 w 12192000"/>
              <a:gd name="connsiteY145" fmla="*/ 447366 h 6743700"/>
              <a:gd name="connsiteX146" fmla="*/ 11765504 w 12192000"/>
              <a:gd name="connsiteY146" fmla="*/ 447366 h 6743700"/>
              <a:gd name="connsiteX147" fmla="*/ 11761174 w 12192000"/>
              <a:gd name="connsiteY147" fmla="*/ 447366 h 6743700"/>
              <a:gd name="connsiteX148" fmla="*/ 11758864 w 12192000"/>
              <a:gd name="connsiteY148" fmla="*/ 446789 h 6743700"/>
              <a:gd name="connsiteX149" fmla="*/ 11757998 w 12192000"/>
              <a:gd name="connsiteY149" fmla="*/ 444768 h 6743700"/>
              <a:gd name="connsiteX150" fmla="*/ 11757998 w 12192000"/>
              <a:gd name="connsiteY150" fmla="*/ 440726 h 6743700"/>
              <a:gd name="connsiteX151" fmla="*/ 11757998 w 12192000"/>
              <a:gd name="connsiteY151" fmla="*/ 381835 h 6743700"/>
              <a:gd name="connsiteX152" fmla="*/ 11747894 w 12192000"/>
              <a:gd name="connsiteY152" fmla="*/ 353832 h 6743700"/>
              <a:gd name="connsiteX153" fmla="*/ 11717005 w 12192000"/>
              <a:gd name="connsiteY153" fmla="*/ 344306 h 6743700"/>
              <a:gd name="connsiteX154" fmla="*/ 11921105 w 12192000"/>
              <a:gd name="connsiteY154" fmla="*/ 344017 h 6743700"/>
              <a:gd name="connsiteX155" fmla="*/ 11902629 w 12192000"/>
              <a:gd name="connsiteY155" fmla="*/ 345460 h 6743700"/>
              <a:gd name="connsiteX156" fmla="*/ 11886463 w 12192000"/>
              <a:gd name="connsiteY156" fmla="*/ 348925 h 6743700"/>
              <a:gd name="connsiteX157" fmla="*/ 11874338 w 12192000"/>
              <a:gd name="connsiteY157" fmla="*/ 352677 h 6743700"/>
              <a:gd name="connsiteX158" fmla="*/ 11868564 w 12192000"/>
              <a:gd name="connsiteY158" fmla="*/ 355276 h 6743700"/>
              <a:gd name="connsiteX159" fmla="*/ 11868564 w 12192000"/>
              <a:gd name="connsiteY159" fmla="*/ 383567 h 6743700"/>
              <a:gd name="connsiteX160" fmla="*/ 11891082 w 12192000"/>
              <a:gd name="connsiteY160" fmla="*/ 383567 h 6743700"/>
              <a:gd name="connsiteX161" fmla="*/ 11891082 w 12192000"/>
              <a:gd name="connsiteY161" fmla="*/ 374040 h 6743700"/>
              <a:gd name="connsiteX162" fmla="*/ 11891659 w 12192000"/>
              <a:gd name="connsiteY162" fmla="*/ 369132 h 6743700"/>
              <a:gd name="connsiteX163" fmla="*/ 11894257 w 12192000"/>
              <a:gd name="connsiteY163" fmla="*/ 364802 h 6743700"/>
              <a:gd name="connsiteX164" fmla="*/ 11904650 w 12192000"/>
              <a:gd name="connsiteY164" fmla="*/ 359895 h 6743700"/>
              <a:gd name="connsiteX165" fmla="*/ 11916197 w 12192000"/>
              <a:gd name="connsiteY165" fmla="*/ 358451 h 6743700"/>
              <a:gd name="connsiteX166" fmla="*/ 11932364 w 12192000"/>
              <a:gd name="connsiteY166" fmla="*/ 362781 h 6743700"/>
              <a:gd name="connsiteX167" fmla="*/ 11936694 w 12192000"/>
              <a:gd name="connsiteY167" fmla="*/ 379525 h 6743700"/>
              <a:gd name="connsiteX168" fmla="*/ 11936694 w 12192000"/>
              <a:gd name="connsiteY168" fmla="*/ 393093 h 6743700"/>
              <a:gd name="connsiteX169" fmla="*/ 11918795 w 12192000"/>
              <a:gd name="connsiteY169" fmla="*/ 393093 h 6743700"/>
              <a:gd name="connsiteX170" fmla="*/ 11896855 w 12192000"/>
              <a:gd name="connsiteY170" fmla="*/ 394537 h 6743700"/>
              <a:gd name="connsiteX171" fmla="*/ 11878091 w 12192000"/>
              <a:gd name="connsiteY171" fmla="*/ 400310 h 6743700"/>
              <a:gd name="connsiteX172" fmla="*/ 11865100 w 12192000"/>
              <a:gd name="connsiteY172" fmla="*/ 411858 h 6743700"/>
              <a:gd name="connsiteX173" fmla="*/ 11860192 w 12192000"/>
              <a:gd name="connsiteY173" fmla="*/ 430334 h 6743700"/>
              <a:gd name="connsiteX174" fmla="*/ 11863945 w 12192000"/>
              <a:gd name="connsiteY174" fmla="*/ 445923 h 6743700"/>
              <a:gd name="connsiteX175" fmla="*/ 11874049 w 12192000"/>
              <a:gd name="connsiteY175" fmla="*/ 456027 h 6743700"/>
              <a:gd name="connsiteX176" fmla="*/ 11888483 w 12192000"/>
              <a:gd name="connsiteY176" fmla="*/ 461512 h 6743700"/>
              <a:gd name="connsiteX177" fmla="*/ 11905227 w 12192000"/>
              <a:gd name="connsiteY177" fmla="*/ 463244 h 6743700"/>
              <a:gd name="connsiteX178" fmla="*/ 11919950 w 12192000"/>
              <a:gd name="connsiteY178" fmla="*/ 461512 h 6743700"/>
              <a:gd name="connsiteX179" fmla="*/ 11930631 w 12192000"/>
              <a:gd name="connsiteY179" fmla="*/ 457759 h 6743700"/>
              <a:gd name="connsiteX180" fmla="*/ 11936405 w 12192000"/>
              <a:gd name="connsiteY180" fmla="*/ 454583 h 6743700"/>
              <a:gd name="connsiteX181" fmla="*/ 11936405 w 12192000"/>
              <a:gd name="connsiteY181" fmla="*/ 460357 h 6743700"/>
              <a:gd name="connsiteX182" fmla="*/ 11940158 w 12192000"/>
              <a:gd name="connsiteY182" fmla="*/ 460357 h 6743700"/>
              <a:gd name="connsiteX183" fmla="*/ 11982883 w 12192000"/>
              <a:gd name="connsiteY183" fmla="*/ 460357 h 6743700"/>
              <a:gd name="connsiteX184" fmla="*/ 11982883 w 12192000"/>
              <a:gd name="connsiteY184" fmla="*/ 447943 h 6743700"/>
              <a:gd name="connsiteX185" fmla="*/ 11978842 w 12192000"/>
              <a:gd name="connsiteY185" fmla="*/ 447943 h 6743700"/>
              <a:gd name="connsiteX186" fmla="*/ 11978842 w 12192000"/>
              <a:gd name="connsiteY186" fmla="*/ 447655 h 6743700"/>
              <a:gd name="connsiteX187" fmla="*/ 11974511 w 12192000"/>
              <a:gd name="connsiteY187" fmla="*/ 447655 h 6743700"/>
              <a:gd name="connsiteX188" fmla="*/ 11972202 w 12192000"/>
              <a:gd name="connsiteY188" fmla="*/ 447077 h 6743700"/>
              <a:gd name="connsiteX189" fmla="*/ 11971336 w 12192000"/>
              <a:gd name="connsiteY189" fmla="*/ 445057 h 6743700"/>
              <a:gd name="connsiteX190" fmla="*/ 11971336 w 12192000"/>
              <a:gd name="connsiteY190" fmla="*/ 441015 h 6743700"/>
              <a:gd name="connsiteX191" fmla="*/ 11971336 w 12192000"/>
              <a:gd name="connsiteY191" fmla="*/ 379236 h 6743700"/>
              <a:gd name="connsiteX192" fmla="*/ 11967583 w 12192000"/>
              <a:gd name="connsiteY192" fmla="*/ 361915 h 6743700"/>
              <a:gd name="connsiteX193" fmla="*/ 11957190 w 12192000"/>
              <a:gd name="connsiteY193" fmla="*/ 351234 h 6743700"/>
              <a:gd name="connsiteX194" fmla="*/ 11941313 w 12192000"/>
              <a:gd name="connsiteY194" fmla="*/ 345749 h 6743700"/>
              <a:gd name="connsiteX195" fmla="*/ 11921105 w 12192000"/>
              <a:gd name="connsiteY195" fmla="*/ 344017 h 6743700"/>
              <a:gd name="connsiteX196" fmla="*/ 11552455 w 12192000"/>
              <a:gd name="connsiteY196" fmla="*/ 344017 h 6743700"/>
              <a:gd name="connsiteX197" fmla="*/ 11533979 w 12192000"/>
              <a:gd name="connsiteY197" fmla="*/ 345460 h 6743700"/>
              <a:gd name="connsiteX198" fmla="*/ 11517813 w 12192000"/>
              <a:gd name="connsiteY198" fmla="*/ 348925 h 6743700"/>
              <a:gd name="connsiteX199" fmla="*/ 11505688 w 12192000"/>
              <a:gd name="connsiteY199" fmla="*/ 352677 h 6743700"/>
              <a:gd name="connsiteX200" fmla="*/ 11499625 w 12192000"/>
              <a:gd name="connsiteY200" fmla="*/ 355276 h 6743700"/>
              <a:gd name="connsiteX201" fmla="*/ 11499625 w 12192000"/>
              <a:gd name="connsiteY201" fmla="*/ 383567 h 6743700"/>
              <a:gd name="connsiteX202" fmla="*/ 11522143 w 12192000"/>
              <a:gd name="connsiteY202" fmla="*/ 383567 h 6743700"/>
              <a:gd name="connsiteX203" fmla="*/ 11522143 w 12192000"/>
              <a:gd name="connsiteY203" fmla="*/ 374040 h 6743700"/>
              <a:gd name="connsiteX204" fmla="*/ 11522720 w 12192000"/>
              <a:gd name="connsiteY204" fmla="*/ 369132 h 6743700"/>
              <a:gd name="connsiteX205" fmla="*/ 11525318 w 12192000"/>
              <a:gd name="connsiteY205" fmla="*/ 364802 h 6743700"/>
              <a:gd name="connsiteX206" fmla="*/ 11535711 w 12192000"/>
              <a:gd name="connsiteY206" fmla="*/ 359895 h 6743700"/>
              <a:gd name="connsiteX207" fmla="*/ 11547258 w 12192000"/>
              <a:gd name="connsiteY207" fmla="*/ 358451 h 6743700"/>
              <a:gd name="connsiteX208" fmla="*/ 11563425 w 12192000"/>
              <a:gd name="connsiteY208" fmla="*/ 362781 h 6743700"/>
              <a:gd name="connsiteX209" fmla="*/ 11567755 w 12192000"/>
              <a:gd name="connsiteY209" fmla="*/ 379525 h 6743700"/>
              <a:gd name="connsiteX210" fmla="*/ 11567755 w 12192000"/>
              <a:gd name="connsiteY210" fmla="*/ 393093 h 6743700"/>
              <a:gd name="connsiteX211" fmla="*/ 11549857 w 12192000"/>
              <a:gd name="connsiteY211" fmla="*/ 393093 h 6743700"/>
              <a:gd name="connsiteX212" fmla="*/ 11527916 w 12192000"/>
              <a:gd name="connsiteY212" fmla="*/ 394537 h 6743700"/>
              <a:gd name="connsiteX213" fmla="*/ 11509152 w 12192000"/>
              <a:gd name="connsiteY213" fmla="*/ 400310 h 6743700"/>
              <a:gd name="connsiteX214" fmla="*/ 11496161 w 12192000"/>
              <a:gd name="connsiteY214" fmla="*/ 411858 h 6743700"/>
              <a:gd name="connsiteX215" fmla="*/ 11491254 w 12192000"/>
              <a:gd name="connsiteY215" fmla="*/ 430334 h 6743700"/>
              <a:gd name="connsiteX216" fmla="*/ 11495006 w 12192000"/>
              <a:gd name="connsiteY216" fmla="*/ 445923 h 6743700"/>
              <a:gd name="connsiteX217" fmla="*/ 11505110 w 12192000"/>
              <a:gd name="connsiteY217" fmla="*/ 456027 h 6743700"/>
              <a:gd name="connsiteX218" fmla="*/ 11519545 w 12192000"/>
              <a:gd name="connsiteY218" fmla="*/ 461512 h 6743700"/>
              <a:gd name="connsiteX219" fmla="*/ 11536288 w 12192000"/>
              <a:gd name="connsiteY219" fmla="*/ 463244 h 6743700"/>
              <a:gd name="connsiteX220" fmla="*/ 11551011 w 12192000"/>
              <a:gd name="connsiteY220" fmla="*/ 461512 h 6743700"/>
              <a:gd name="connsiteX221" fmla="*/ 11561693 w 12192000"/>
              <a:gd name="connsiteY221" fmla="*/ 457759 h 6743700"/>
              <a:gd name="connsiteX222" fmla="*/ 11567466 w 12192000"/>
              <a:gd name="connsiteY222" fmla="*/ 454583 h 6743700"/>
              <a:gd name="connsiteX223" fmla="*/ 11567466 w 12192000"/>
              <a:gd name="connsiteY223" fmla="*/ 460357 h 6743700"/>
              <a:gd name="connsiteX224" fmla="*/ 11571219 w 12192000"/>
              <a:gd name="connsiteY224" fmla="*/ 460357 h 6743700"/>
              <a:gd name="connsiteX225" fmla="*/ 11613944 w 12192000"/>
              <a:gd name="connsiteY225" fmla="*/ 460357 h 6743700"/>
              <a:gd name="connsiteX226" fmla="*/ 11613944 w 12192000"/>
              <a:gd name="connsiteY226" fmla="*/ 447943 h 6743700"/>
              <a:gd name="connsiteX227" fmla="*/ 11610192 w 12192000"/>
              <a:gd name="connsiteY227" fmla="*/ 447943 h 6743700"/>
              <a:gd name="connsiteX228" fmla="*/ 11610192 w 12192000"/>
              <a:gd name="connsiteY228" fmla="*/ 447655 h 6743700"/>
              <a:gd name="connsiteX229" fmla="*/ 11605861 w 12192000"/>
              <a:gd name="connsiteY229" fmla="*/ 447655 h 6743700"/>
              <a:gd name="connsiteX230" fmla="*/ 11603552 w 12192000"/>
              <a:gd name="connsiteY230" fmla="*/ 447077 h 6743700"/>
              <a:gd name="connsiteX231" fmla="*/ 11602686 w 12192000"/>
              <a:gd name="connsiteY231" fmla="*/ 445057 h 6743700"/>
              <a:gd name="connsiteX232" fmla="*/ 11602686 w 12192000"/>
              <a:gd name="connsiteY232" fmla="*/ 441015 h 6743700"/>
              <a:gd name="connsiteX233" fmla="*/ 11602686 w 12192000"/>
              <a:gd name="connsiteY233" fmla="*/ 379236 h 6743700"/>
              <a:gd name="connsiteX234" fmla="*/ 11598933 w 12192000"/>
              <a:gd name="connsiteY234" fmla="*/ 361915 h 6743700"/>
              <a:gd name="connsiteX235" fmla="*/ 11588540 w 12192000"/>
              <a:gd name="connsiteY235" fmla="*/ 351234 h 6743700"/>
              <a:gd name="connsiteX236" fmla="*/ 11572663 w 12192000"/>
              <a:gd name="connsiteY236" fmla="*/ 345749 h 6743700"/>
              <a:gd name="connsiteX237" fmla="*/ 11552455 w 12192000"/>
              <a:gd name="connsiteY237" fmla="*/ 344017 h 6743700"/>
              <a:gd name="connsiteX238" fmla="*/ 11136172 w 12192000"/>
              <a:gd name="connsiteY238" fmla="*/ 344017 h 6743700"/>
              <a:gd name="connsiteX239" fmla="*/ 11117696 w 12192000"/>
              <a:gd name="connsiteY239" fmla="*/ 345460 h 6743700"/>
              <a:gd name="connsiteX240" fmla="*/ 11101529 w 12192000"/>
              <a:gd name="connsiteY240" fmla="*/ 348925 h 6743700"/>
              <a:gd name="connsiteX241" fmla="*/ 11089405 w 12192000"/>
              <a:gd name="connsiteY241" fmla="*/ 352677 h 6743700"/>
              <a:gd name="connsiteX242" fmla="*/ 11083631 w 12192000"/>
              <a:gd name="connsiteY242" fmla="*/ 355276 h 6743700"/>
              <a:gd name="connsiteX243" fmla="*/ 11083631 w 12192000"/>
              <a:gd name="connsiteY243" fmla="*/ 383567 h 6743700"/>
              <a:gd name="connsiteX244" fmla="*/ 11106148 w 12192000"/>
              <a:gd name="connsiteY244" fmla="*/ 383567 h 6743700"/>
              <a:gd name="connsiteX245" fmla="*/ 11106148 w 12192000"/>
              <a:gd name="connsiteY245" fmla="*/ 374040 h 6743700"/>
              <a:gd name="connsiteX246" fmla="*/ 11106726 w 12192000"/>
              <a:gd name="connsiteY246" fmla="*/ 369132 h 6743700"/>
              <a:gd name="connsiteX247" fmla="*/ 11109324 w 12192000"/>
              <a:gd name="connsiteY247" fmla="*/ 364802 h 6743700"/>
              <a:gd name="connsiteX248" fmla="*/ 11119717 w 12192000"/>
              <a:gd name="connsiteY248" fmla="*/ 359895 h 6743700"/>
              <a:gd name="connsiteX249" fmla="*/ 11131264 w 12192000"/>
              <a:gd name="connsiteY249" fmla="*/ 358451 h 6743700"/>
              <a:gd name="connsiteX250" fmla="*/ 11147430 w 12192000"/>
              <a:gd name="connsiteY250" fmla="*/ 362781 h 6743700"/>
              <a:gd name="connsiteX251" fmla="*/ 11151761 w 12192000"/>
              <a:gd name="connsiteY251" fmla="*/ 379525 h 6743700"/>
              <a:gd name="connsiteX252" fmla="*/ 11151761 w 12192000"/>
              <a:gd name="connsiteY252" fmla="*/ 393093 h 6743700"/>
              <a:gd name="connsiteX253" fmla="*/ 11133862 w 12192000"/>
              <a:gd name="connsiteY253" fmla="*/ 393093 h 6743700"/>
              <a:gd name="connsiteX254" fmla="*/ 11111922 w 12192000"/>
              <a:gd name="connsiteY254" fmla="*/ 394537 h 6743700"/>
              <a:gd name="connsiteX255" fmla="*/ 11093158 w 12192000"/>
              <a:gd name="connsiteY255" fmla="*/ 400310 h 6743700"/>
              <a:gd name="connsiteX256" fmla="*/ 11080167 w 12192000"/>
              <a:gd name="connsiteY256" fmla="*/ 411858 h 6743700"/>
              <a:gd name="connsiteX257" fmla="*/ 11075259 w 12192000"/>
              <a:gd name="connsiteY257" fmla="*/ 430334 h 6743700"/>
              <a:gd name="connsiteX258" fmla="*/ 11079012 w 12192000"/>
              <a:gd name="connsiteY258" fmla="*/ 445923 h 6743700"/>
              <a:gd name="connsiteX259" fmla="*/ 11089116 w 12192000"/>
              <a:gd name="connsiteY259" fmla="*/ 456027 h 6743700"/>
              <a:gd name="connsiteX260" fmla="*/ 11103550 w 12192000"/>
              <a:gd name="connsiteY260" fmla="*/ 461512 h 6743700"/>
              <a:gd name="connsiteX261" fmla="*/ 11120294 w 12192000"/>
              <a:gd name="connsiteY261" fmla="*/ 463244 h 6743700"/>
              <a:gd name="connsiteX262" fmla="*/ 11135017 w 12192000"/>
              <a:gd name="connsiteY262" fmla="*/ 461512 h 6743700"/>
              <a:gd name="connsiteX263" fmla="*/ 11145698 w 12192000"/>
              <a:gd name="connsiteY263" fmla="*/ 457759 h 6743700"/>
              <a:gd name="connsiteX264" fmla="*/ 11151472 w 12192000"/>
              <a:gd name="connsiteY264" fmla="*/ 454583 h 6743700"/>
              <a:gd name="connsiteX265" fmla="*/ 11151472 w 12192000"/>
              <a:gd name="connsiteY265" fmla="*/ 460357 h 6743700"/>
              <a:gd name="connsiteX266" fmla="*/ 11155225 w 12192000"/>
              <a:gd name="connsiteY266" fmla="*/ 460357 h 6743700"/>
              <a:gd name="connsiteX267" fmla="*/ 11197950 w 12192000"/>
              <a:gd name="connsiteY267" fmla="*/ 460357 h 6743700"/>
              <a:gd name="connsiteX268" fmla="*/ 11197950 w 12192000"/>
              <a:gd name="connsiteY268" fmla="*/ 447943 h 6743700"/>
              <a:gd name="connsiteX269" fmla="*/ 11193908 w 12192000"/>
              <a:gd name="connsiteY269" fmla="*/ 447943 h 6743700"/>
              <a:gd name="connsiteX270" fmla="*/ 11193908 w 12192000"/>
              <a:gd name="connsiteY270" fmla="*/ 447655 h 6743700"/>
              <a:gd name="connsiteX271" fmla="*/ 11189578 w 12192000"/>
              <a:gd name="connsiteY271" fmla="*/ 447655 h 6743700"/>
              <a:gd name="connsiteX272" fmla="*/ 11187269 w 12192000"/>
              <a:gd name="connsiteY272" fmla="*/ 447077 h 6743700"/>
              <a:gd name="connsiteX273" fmla="*/ 11186403 w 12192000"/>
              <a:gd name="connsiteY273" fmla="*/ 445057 h 6743700"/>
              <a:gd name="connsiteX274" fmla="*/ 11186403 w 12192000"/>
              <a:gd name="connsiteY274" fmla="*/ 441015 h 6743700"/>
              <a:gd name="connsiteX275" fmla="*/ 11186403 w 12192000"/>
              <a:gd name="connsiteY275" fmla="*/ 379236 h 6743700"/>
              <a:gd name="connsiteX276" fmla="*/ 11182650 w 12192000"/>
              <a:gd name="connsiteY276" fmla="*/ 361915 h 6743700"/>
              <a:gd name="connsiteX277" fmla="*/ 11172257 w 12192000"/>
              <a:gd name="connsiteY277" fmla="*/ 351234 h 6743700"/>
              <a:gd name="connsiteX278" fmla="*/ 11156380 w 12192000"/>
              <a:gd name="connsiteY278" fmla="*/ 345749 h 6743700"/>
              <a:gd name="connsiteX279" fmla="*/ 11136172 w 12192000"/>
              <a:gd name="connsiteY279" fmla="*/ 344017 h 6743700"/>
              <a:gd name="connsiteX280" fmla="*/ 11285421 w 12192000"/>
              <a:gd name="connsiteY280" fmla="*/ 289167 h 6743700"/>
              <a:gd name="connsiteX281" fmla="*/ 11285421 w 12192000"/>
              <a:gd name="connsiteY281" fmla="*/ 301580 h 6743700"/>
              <a:gd name="connsiteX282" fmla="*/ 11289463 w 12192000"/>
              <a:gd name="connsiteY282" fmla="*/ 301580 h 6743700"/>
              <a:gd name="connsiteX283" fmla="*/ 11293793 w 12192000"/>
              <a:gd name="connsiteY283" fmla="*/ 301580 h 6743700"/>
              <a:gd name="connsiteX284" fmla="*/ 11296103 w 12192000"/>
              <a:gd name="connsiteY284" fmla="*/ 302158 h 6743700"/>
              <a:gd name="connsiteX285" fmla="*/ 11296969 w 12192000"/>
              <a:gd name="connsiteY285" fmla="*/ 304178 h 6743700"/>
              <a:gd name="connsiteX286" fmla="*/ 11297258 w 12192000"/>
              <a:gd name="connsiteY286" fmla="*/ 308220 h 6743700"/>
              <a:gd name="connsiteX287" fmla="*/ 11297258 w 12192000"/>
              <a:gd name="connsiteY287" fmla="*/ 354410 h 6743700"/>
              <a:gd name="connsiteX288" fmla="*/ 11285133 w 12192000"/>
              <a:gd name="connsiteY288" fmla="*/ 346904 h 6743700"/>
              <a:gd name="connsiteX289" fmla="*/ 11264348 w 12192000"/>
              <a:gd name="connsiteY289" fmla="*/ 343728 h 6743700"/>
              <a:gd name="connsiteX290" fmla="*/ 11242408 w 12192000"/>
              <a:gd name="connsiteY290" fmla="*/ 347192 h 6743700"/>
              <a:gd name="connsiteX291" fmla="*/ 11223643 w 12192000"/>
              <a:gd name="connsiteY291" fmla="*/ 358162 h 6743700"/>
              <a:gd name="connsiteX292" fmla="*/ 11210364 w 12192000"/>
              <a:gd name="connsiteY292" fmla="*/ 376927 h 6743700"/>
              <a:gd name="connsiteX293" fmla="*/ 11205456 w 12192000"/>
              <a:gd name="connsiteY293" fmla="*/ 404352 h 6743700"/>
              <a:gd name="connsiteX294" fmla="*/ 11210941 w 12192000"/>
              <a:gd name="connsiteY294" fmla="*/ 432643 h 6743700"/>
              <a:gd name="connsiteX295" fmla="*/ 11224798 w 12192000"/>
              <a:gd name="connsiteY295" fmla="*/ 450542 h 6743700"/>
              <a:gd name="connsiteX296" fmla="*/ 11243562 w 12192000"/>
              <a:gd name="connsiteY296" fmla="*/ 459779 h 6743700"/>
              <a:gd name="connsiteX297" fmla="*/ 11263770 w 12192000"/>
              <a:gd name="connsiteY297" fmla="*/ 462378 h 6743700"/>
              <a:gd name="connsiteX298" fmla="*/ 11279936 w 12192000"/>
              <a:gd name="connsiteY298" fmla="*/ 460357 h 6743700"/>
              <a:gd name="connsiteX299" fmla="*/ 11291484 w 12192000"/>
              <a:gd name="connsiteY299" fmla="*/ 455449 h 6743700"/>
              <a:gd name="connsiteX300" fmla="*/ 11298124 w 12192000"/>
              <a:gd name="connsiteY300" fmla="*/ 450830 h 6743700"/>
              <a:gd name="connsiteX301" fmla="*/ 11298124 w 12192000"/>
              <a:gd name="connsiteY301" fmla="*/ 459491 h 6743700"/>
              <a:gd name="connsiteX302" fmla="*/ 11302454 w 12192000"/>
              <a:gd name="connsiteY302" fmla="*/ 459491 h 6743700"/>
              <a:gd name="connsiteX303" fmla="*/ 11345468 w 12192000"/>
              <a:gd name="connsiteY303" fmla="*/ 459491 h 6743700"/>
              <a:gd name="connsiteX304" fmla="*/ 11345468 w 12192000"/>
              <a:gd name="connsiteY304" fmla="*/ 447077 h 6743700"/>
              <a:gd name="connsiteX305" fmla="*/ 11340849 w 12192000"/>
              <a:gd name="connsiteY305" fmla="*/ 447077 h 6743700"/>
              <a:gd name="connsiteX306" fmla="*/ 11340849 w 12192000"/>
              <a:gd name="connsiteY306" fmla="*/ 447655 h 6743700"/>
              <a:gd name="connsiteX307" fmla="*/ 11336519 w 12192000"/>
              <a:gd name="connsiteY307" fmla="*/ 447655 h 6743700"/>
              <a:gd name="connsiteX308" fmla="*/ 11334209 w 12192000"/>
              <a:gd name="connsiteY308" fmla="*/ 447077 h 6743700"/>
              <a:gd name="connsiteX309" fmla="*/ 11333343 w 12192000"/>
              <a:gd name="connsiteY309" fmla="*/ 445057 h 6743700"/>
              <a:gd name="connsiteX310" fmla="*/ 11333343 w 12192000"/>
              <a:gd name="connsiteY310" fmla="*/ 441015 h 6743700"/>
              <a:gd name="connsiteX311" fmla="*/ 11333343 w 12192000"/>
              <a:gd name="connsiteY311" fmla="*/ 289167 h 6743700"/>
              <a:gd name="connsiteX312" fmla="*/ 11285421 w 12192000"/>
              <a:gd name="connsiteY312" fmla="*/ 289167 h 6743700"/>
              <a:gd name="connsiteX313" fmla="*/ 11816890 w 12192000"/>
              <a:gd name="connsiteY313" fmla="*/ 288012 h 6743700"/>
              <a:gd name="connsiteX314" fmla="*/ 11797259 w 12192000"/>
              <a:gd name="connsiteY314" fmla="*/ 307643 h 6743700"/>
              <a:gd name="connsiteX315" fmla="*/ 11816890 w 12192000"/>
              <a:gd name="connsiteY315" fmla="*/ 327273 h 6743700"/>
              <a:gd name="connsiteX316" fmla="*/ 11836520 w 12192000"/>
              <a:gd name="connsiteY316" fmla="*/ 307643 h 6743700"/>
              <a:gd name="connsiteX317" fmla="*/ 11816890 w 12192000"/>
              <a:gd name="connsiteY317" fmla="*/ 288012 h 6743700"/>
              <a:gd name="connsiteX318" fmla="*/ 10979284 w 12192000"/>
              <a:gd name="connsiteY318" fmla="*/ 122123 h 6743700"/>
              <a:gd name="connsiteX319" fmla="*/ 10886839 w 12192000"/>
              <a:gd name="connsiteY319" fmla="*/ 179073 h 6743700"/>
              <a:gd name="connsiteX320" fmla="*/ 10886839 w 12192000"/>
              <a:gd name="connsiteY320" fmla="*/ 290319 h 6743700"/>
              <a:gd name="connsiteX321" fmla="*/ 10689026 w 12192000"/>
              <a:gd name="connsiteY321" fmla="*/ 398712 h 6743700"/>
              <a:gd name="connsiteX322" fmla="*/ 10686297 w 12192000"/>
              <a:gd name="connsiteY322" fmla="*/ 516035 h 6743700"/>
              <a:gd name="connsiteX323" fmla="*/ 10789979 w 12192000"/>
              <a:gd name="connsiteY323" fmla="*/ 572814 h 6743700"/>
              <a:gd name="connsiteX324" fmla="*/ 10789979 w 12192000"/>
              <a:gd name="connsiteY324" fmla="*/ 614245 h 6743700"/>
              <a:gd name="connsiteX325" fmla="*/ 10786902 w 12192000"/>
              <a:gd name="connsiteY325" fmla="*/ 686888 h 6743700"/>
              <a:gd name="connsiteX326" fmla="*/ 10888203 w 12192000"/>
              <a:gd name="connsiteY326" fmla="*/ 739772 h 6743700"/>
              <a:gd name="connsiteX327" fmla="*/ 11075474 w 12192000"/>
              <a:gd name="connsiteY327" fmla="*/ 631651 h 6743700"/>
              <a:gd name="connsiteX328" fmla="*/ 11079890 w 12192000"/>
              <a:gd name="connsiteY328" fmla="*/ 509911 h 6743700"/>
              <a:gd name="connsiteX329" fmla="*/ 10983160 w 12192000"/>
              <a:gd name="connsiteY329" fmla="*/ 459313 h 6743700"/>
              <a:gd name="connsiteX330" fmla="*/ 10983210 w 12192000"/>
              <a:gd name="connsiteY330" fmla="*/ 380726 h 6743700"/>
              <a:gd name="connsiteX331" fmla="*/ 10983839 w 12192000"/>
              <a:gd name="connsiteY331" fmla="*/ 345487 h 6743700"/>
              <a:gd name="connsiteX332" fmla="*/ 11076016 w 12192000"/>
              <a:gd name="connsiteY332" fmla="*/ 290957 h 6743700"/>
              <a:gd name="connsiteX333" fmla="*/ 11076362 w 12192000"/>
              <a:gd name="connsiteY333" fmla="*/ 180428 h 6743700"/>
              <a:gd name="connsiteX334" fmla="*/ 10979284 w 12192000"/>
              <a:gd name="connsiteY334" fmla="*/ 122123 h 6743700"/>
              <a:gd name="connsiteX335" fmla="*/ 0 w 12192000"/>
              <a:gd name="connsiteY335" fmla="*/ 0 h 6743700"/>
              <a:gd name="connsiteX336" fmla="*/ 12192000 w 12192000"/>
              <a:gd name="connsiteY336" fmla="*/ 0 h 6743700"/>
              <a:gd name="connsiteX337" fmla="*/ 12192000 w 12192000"/>
              <a:gd name="connsiteY337" fmla="*/ 6743700 h 6743700"/>
              <a:gd name="connsiteX338" fmla="*/ 0 w 12192000"/>
              <a:gd name="connsiteY338" fmla="*/ 6743700 h 6743700"/>
              <a:gd name="connsiteX339" fmla="*/ 0 w 12192000"/>
              <a:gd name="connsiteY339" fmla="*/ 0 h 6743700"/>
              <a:gd name="connsiteX0" fmla="*/ 11917063 w 12192000"/>
              <a:gd name="connsiteY0" fmla="*/ 408682 h 6743700"/>
              <a:gd name="connsiteX1" fmla="*/ 11935828 w 12192000"/>
              <a:gd name="connsiteY1" fmla="*/ 408682 h 6743700"/>
              <a:gd name="connsiteX2" fmla="*/ 11935828 w 12192000"/>
              <a:gd name="connsiteY2" fmla="*/ 437551 h 6743700"/>
              <a:gd name="connsiteX3" fmla="*/ 11933230 w 12192000"/>
              <a:gd name="connsiteY3" fmla="*/ 440438 h 6743700"/>
              <a:gd name="connsiteX4" fmla="*/ 11928611 w 12192000"/>
              <a:gd name="connsiteY4" fmla="*/ 443613 h 6743700"/>
              <a:gd name="connsiteX5" fmla="*/ 11922260 w 12192000"/>
              <a:gd name="connsiteY5" fmla="*/ 446211 h 6743700"/>
              <a:gd name="connsiteX6" fmla="*/ 11914176 w 12192000"/>
              <a:gd name="connsiteY6" fmla="*/ 447366 h 6743700"/>
              <a:gd name="connsiteX7" fmla="*/ 11901186 w 12192000"/>
              <a:gd name="connsiteY7" fmla="*/ 443324 h 6743700"/>
              <a:gd name="connsiteX8" fmla="*/ 11895701 w 12192000"/>
              <a:gd name="connsiteY8" fmla="*/ 428890 h 6743700"/>
              <a:gd name="connsiteX9" fmla="*/ 11898876 w 12192000"/>
              <a:gd name="connsiteY9" fmla="*/ 416765 h 6743700"/>
              <a:gd name="connsiteX10" fmla="*/ 11907537 w 12192000"/>
              <a:gd name="connsiteY10" fmla="*/ 410126 h 6743700"/>
              <a:gd name="connsiteX11" fmla="*/ 11917063 w 12192000"/>
              <a:gd name="connsiteY11" fmla="*/ 408682 h 6743700"/>
              <a:gd name="connsiteX12" fmla="*/ 11548413 w 12192000"/>
              <a:gd name="connsiteY12" fmla="*/ 408682 h 6743700"/>
              <a:gd name="connsiteX13" fmla="*/ 11567178 w 12192000"/>
              <a:gd name="connsiteY13" fmla="*/ 408682 h 6743700"/>
              <a:gd name="connsiteX14" fmla="*/ 11567178 w 12192000"/>
              <a:gd name="connsiteY14" fmla="*/ 437551 h 6743700"/>
              <a:gd name="connsiteX15" fmla="*/ 11564579 w 12192000"/>
              <a:gd name="connsiteY15" fmla="*/ 440438 h 6743700"/>
              <a:gd name="connsiteX16" fmla="*/ 11559960 w 12192000"/>
              <a:gd name="connsiteY16" fmla="*/ 443613 h 6743700"/>
              <a:gd name="connsiteX17" fmla="*/ 11553609 w 12192000"/>
              <a:gd name="connsiteY17" fmla="*/ 446211 h 6743700"/>
              <a:gd name="connsiteX18" fmla="*/ 11545526 w 12192000"/>
              <a:gd name="connsiteY18" fmla="*/ 447366 h 6743700"/>
              <a:gd name="connsiteX19" fmla="*/ 11532535 w 12192000"/>
              <a:gd name="connsiteY19" fmla="*/ 443324 h 6743700"/>
              <a:gd name="connsiteX20" fmla="*/ 11527050 w 12192000"/>
              <a:gd name="connsiteY20" fmla="*/ 428890 h 6743700"/>
              <a:gd name="connsiteX21" fmla="*/ 11530226 w 12192000"/>
              <a:gd name="connsiteY21" fmla="*/ 416765 h 6743700"/>
              <a:gd name="connsiteX22" fmla="*/ 11538886 w 12192000"/>
              <a:gd name="connsiteY22" fmla="*/ 410126 h 6743700"/>
              <a:gd name="connsiteX23" fmla="*/ 11548413 w 12192000"/>
              <a:gd name="connsiteY23" fmla="*/ 408682 h 6743700"/>
              <a:gd name="connsiteX24" fmla="*/ 11132130 w 12192000"/>
              <a:gd name="connsiteY24" fmla="*/ 408682 h 6743700"/>
              <a:gd name="connsiteX25" fmla="*/ 11150894 w 12192000"/>
              <a:gd name="connsiteY25" fmla="*/ 408682 h 6743700"/>
              <a:gd name="connsiteX26" fmla="*/ 11150894 w 12192000"/>
              <a:gd name="connsiteY26" fmla="*/ 437551 h 6743700"/>
              <a:gd name="connsiteX27" fmla="*/ 11148296 w 12192000"/>
              <a:gd name="connsiteY27" fmla="*/ 440438 h 6743700"/>
              <a:gd name="connsiteX28" fmla="*/ 11143677 w 12192000"/>
              <a:gd name="connsiteY28" fmla="*/ 443613 h 6743700"/>
              <a:gd name="connsiteX29" fmla="*/ 11137326 w 12192000"/>
              <a:gd name="connsiteY29" fmla="*/ 446211 h 6743700"/>
              <a:gd name="connsiteX30" fmla="*/ 11129243 w 12192000"/>
              <a:gd name="connsiteY30" fmla="*/ 447366 h 6743700"/>
              <a:gd name="connsiteX31" fmla="*/ 11116252 w 12192000"/>
              <a:gd name="connsiteY31" fmla="*/ 443324 h 6743700"/>
              <a:gd name="connsiteX32" fmla="*/ 11110767 w 12192000"/>
              <a:gd name="connsiteY32" fmla="*/ 428890 h 6743700"/>
              <a:gd name="connsiteX33" fmla="*/ 11113943 w 12192000"/>
              <a:gd name="connsiteY33" fmla="*/ 416765 h 6743700"/>
              <a:gd name="connsiteX34" fmla="*/ 11122603 w 12192000"/>
              <a:gd name="connsiteY34" fmla="*/ 410126 h 6743700"/>
              <a:gd name="connsiteX35" fmla="*/ 11132130 w 12192000"/>
              <a:gd name="connsiteY35" fmla="*/ 408682 h 6743700"/>
              <a:gd name="connsiteX36" fmla="*/ 11270987 w 12192000"/>
              <a:gd name="connsiteY36" fmla="*/ 364514 h 6743700"/>
              <a:gd name="connsiteX37" fmla="*/ 11296969 w 12192000"/>
              <a:gd name="connsiteY37" fmla="*/ 378082 h 6743700"/>
              <a:gd name="connsiteX38" fmla="*/ 11296969 w 12192000"/>
              <a:gd name="connsiteY38" fmla="*/ 426292 h 6743700"/>
              <a:gd name="connsiteX39" fmla="*/ 11272431 w 12192000"/>
              <a:gd name="connsiteY39" fmla="*/ 441881 h 6743700"/>
              <a:gd name="connsiteX40" fmla="*/ 11246449 w 12192000"/>
              <a:gd name="connsiteY40" fmla="*/ 428024 h 6743700"/>
              <a:gd name="connsiteX41" fmla="*/ 11242985 w 12192000"/>
              <a:gd name="connsiteY41" fmla="*/ 403197 h 6743700"/>
              <a:gd name="connsiteX42" fmla="*/ 11247604 w 12192000"/>
              <a:gd name="connsiteY42" fmla="*/ 378659 h 6743700"/>
              <a:gd name="connsiteX43" fmla="*/ 11270987 w 12192000"/>
              <a:gd name="connsiteY43" fmla="*/ 364514 h 6743700"/>
              <a:gd name="connsiteX44" fmla="*/ 11786578 w 12192000"/>
              <a:gd name="connsiteY44" fmla="*/ 346326 h 6743700"/>
              <a:gd name="connsiteX45" fmla="*/ 11786578 w 12192000"/>
              <a:gd name="connsiteY45" fmla="*/ 358740 h 6743700"/>
              <a:gd name="connsiteX46" fmla="*/ 11790619 w 12192000"/>
              <a:gd name="connsiteY46" fmla="*/ 358740 h 6743700"/>
              <a:gd name="connsiteX47" fmla="*/ 11794950 w 12192000"/>
              <a:gd name="connsiteY47" fmla="*/ 358740 h 6743700"/>
              <a:gd name="connsiteX48" fmla="*/ 11797259 w 12192000"/>
              <a:gd name="connsiteY48" fmla="*/ 359317 h 6743700"/>
              <a:gd name="connsiteX49" fmla="*/ 11798125 w 12192000"/>
              <a:gd name="connsiteY49" fmla="*/ 361338 h 6743700"/>
              <a:gd name="connsiteX50" fmla="*/ 11798125 w 12192000"/>
              <a:gd name="connsiteY50" fmla="*/ 365380 h 6743700"/>
              <a:gd name="connsiteX51" fmla="*/ 11798125 w 12192000"/>
              <a:gd name="connsiteY51" fmla="*/ 440726 h 6743700"/>
              <a:gd name="connsiteX52" fmla="*/ 11798125 w 12192000"/>
              <a:gd name="connsiteY52" fmla="*/ 444768 h 6743700"/>
              <a:gd name="connsiteX53" fmla="*/ 11797259 w 12192000"/>
              <a:gd name="connsiteY53" fmla="*/ 446789 h 6743700"/>
              <a:gd name="connsiteX54" fmla="*/ 11794950 w 12192000"/>
              <a:gd name="connsiteY54" fmla="*/ 447366 h 6743700"/>
              <a:gd name="connsiteX55" fmla="*/ 11790619 w 12192000"/>
              <a:gd name="connsiteY55" fmla="*/ 447366 h 6743700"/>
              <a:gd name="connsiteX56" fmla="*/ 11786578 w 12192000"/>
              <a:gd name="connsiteY56" fmla="*/ 447366 h 6743700"/>
              <a:gd name="connsiteX57" fmla="*/ 11786578 w 12192000"/>
              <a:gd name="connsiteY57" fmla="*/ 459779 h 6743700"/>
              <a:gd name="connsiteX58" fmla="*/ 11846335 w 12192000"/>
              <a:gd name="connsiteY58" fmla="*/ 459779 h 6743700"/>
              <a:gd name="connsiteX59" fmla="*/ 11846335 w 12192000"/>
              <a:gd name="connsiteY59" fmla="*/ 447366 h 6743700"/>
              <a:gd name="connsiteX60" fmla="*/ 11842294 w 12192000"/>
              <a:gd name="connsiteY60" fmla="*/ 447366 h 6743700"/>
              <a:gd name="connsiteX61" fmla="*/ 11837964 w 12192000"/>
              <a:gd name="connsiteY61" fmla="*/ 447366 h 6743700"/>
              <a:gd name="connsiteX62" fmla="*/ 11835654 w 12192000"/>
              <a:gd name="connsiteY62" fmla="*/ 446789 h 6743700"/>
              <a:gd name="connsiteX63" fmla="*/ 11834788 w 12192000"/>
              <a:gd name="connsiteY63" fmla="*/ 444768 h 6743700"/>
              <a:gd name="connsiteX64" fmla="*/ 11834788 w 12192000"/>
              <a:gd name="connsiteY64" fmla="*/ 440726 h 6743700"/>
              <a:gd name="connsiteX65" fmla="*/ 11834499 w 12192000"/>
              <a:gd name="connsiteY65" fmla="*/ 440726 h 6743700"/>
              <a:gd name="connsiteX66" fmla="*/ 11834499 w 12192000"/>
              <a:gd name="connsiteY66" fmla="*/ 346326 h 6743700"/>
              <a:gd name="connsiteX67" fmla="*/ 11786578 w 12192000"/>
              <a:gd name="connsiteY67" fmla="*/ 346326 h 6743700"/>
              <a:gd name="connsiteX68" fmla="*/ 11446796 w 12192000"/>
              <a:gd name="connsiteY68" fmla="*/ 345749 h 6743700"/>
              <a:gd name="connsiteX69" fmla="*/ 11446796 w 12192000"/>
              <a:gd name="connsiteY69" fmla="*/ 358162 h 6743700"/>
              <a:gd name="connsiteX70" fmla="*/ 11448240 w 12192000"/>
              <a:gd name="connsiteY70" fmla="*/ 358162 h 6743700"/>
              <a:gd name="connsiteX71" fmla="*/ 11453725 w 12192000"/>
              <a:gd name="connsiteY71" fmla="*/ 358451 h 6743700"/>
              <a:gd name="connsiteX72" fmla="*/ 11456034 w 12192000"/>
              <a:gd name="connsiteY72" fmla="*/ 360183 h 6743700"/>
              <a:gd name="connsiteX73" fmla="*/ 11455457 w 12192000"/>
              <a:gd name="connsiteY73" fmla="*/ 364514 h 6743700"/>
              <a:gd name="connsiteX74" fmla="*/ 11451992 w 12192000"/>
              <a:gd name="connsiteY74" fmla="*/ 372885 h 6743700"/>
              <a:gd name="connsiteX75" fmla="*/ 11426011 w 12192000"/>
              <a:gd name="connsiteY75" fmla="*/ 436396 h 6743700"/>
              <a:gd name="connsiteX76" fmla="*/ 11398297 w 12192000"/>
              <a:gd name="connsiteY76" fmla="*/ 372019 h 6743700"/>
              <a:gd name="connsiteX77" fmla="*/ 11395122 w 12192000"/>
              <a:gd name="connsiteY77" fmla="*/ 364225 h 6743700"/>
              <a:gd name="connsiteX78" fmla="*/ 11394544 w 12192000"/>
              <a:gd name="connsiteY78" fmla="*/ 360183 h 6743700"/>
              <a:gd name="connsiteX79" fmla="*/ 11396854 w 12192000"/>
              <a:gd name="connsiteY79" fmla="*/ 358740 h 6743700"/>
              <a:gd name="connsiteX80" fmla="*/ 11402050 w 12192000"/>
              <a:gd name="connsiteY80" fmla="*/ 358451 h 6743700"/>
              <a:gd name="connsiteX81" fmla="*/ 11404937 w 12192000"/>
              <a:gd name="connsiteY81" fmla="*/ 358451 h 6743700"/>
              <a:gd name="connsiteX82" fmla="*/ 11404937 w 12192000"/>
              <a:gd name="connsiteY82" fmla="*/ 346038 h 6743700"/>
              <a:gd name="connsiteX83" fmla="*/ 11346623 w 12192000"/>
              <a:gd name="connsiteY83" fmla="*/ 346038 h 6743700"/>
              <a:gd name="connsiteX84" fmla="*/ 11346623 w 12192000"/>
              <a:gd name="connsiteY84" fmla="*/ 358451 h 6743700"/>
              <a:gd name="connsiteX85" fmla="*/ 11346911 w 12192000"/>
              <a:gd name="connsiteY85" fmla="*/ 358451 h 6743700"/>
              <a:gd name="connsiteX86" fmla="*/ 11351242 w 12192000"/>
              <a:gd name="connsiteY86" fmla="*/ 358451 h 6743700"/>
              <a:gd name="connsiteX87" fmla="*/ 11354128 w 12192000"/>
              <a:gd name="connsiteY87" fmla="*/ 359029 h 6743700"/>
              <a:gd name="connsiteX88" fmla="*/ 11356149 w 12192000"/>
              <a:gd name="connsiteY88" fmla="*/ 361049 h 6743700"/>
              <a:gd name="connsiteX89" fmla="*/ 11358459 w 12192000"/>
              <a:gd name="connsiteY89" fmla="*/ 365091 h 6743700"/>
              <a:gd name="connsiteX90" fmla="*/ 11401761 w 12192000"/>
              <a:gd name="connsiteY90" fmla="*/ 459779 h 6743700"/>
              <a:gd name="connsiteX91" fmla="*/ 11435826 w 12192000"/>
              <a:gd name="connsiteY91" fmla="*/ 459779 h 6743700"/>
              <a:gd name="connsiteX92" fmla="*/ 11475087 w 12192000"/>
              <a:gd name="connsiteY92" fmla="*/ 364802 h 6743700"/>
              <a:gd name="connsiteX93" fmla="*/ 11476819 w 12192000"/>
              <a:gd name="connsiteY93" fmla="*/ 361049 h 6743700"/>
              <a:gd name="connsiteX94" fmla="*/ 11478263 w 12192000"/>
              <a:gd name="connsiteY94" fmla="*/ 359029 h 6743700"/>
              <a:gd name="connsiteX95" fmla="*/ 11480284 w 12192000"/>
              <a:gd name="connsiteY95" fmla="*/ 358162 h 6743700"/>
              <a:gd name="connsiteX96" fmla="*/ 11483748 w 12192000"/>
              <a:gd name="connsiteY96" fmla="*/ 358162 h 6743700"/>
              <a:gd name="connsiteX97" fmla="*/ 11487789 w 12192000"/>
              <a:gd name="connsiteY97" fmla="*/ 358162 h 6743700"/>
              <a:gd name="connsiteX98" fmla="*/ 11487789 w 12192000"/>
              <a:gd name="connsiteY98" fmla="*/ 345749 h 6743700"/>
              <a:gd name="connsiteX99" fmla="*/ 11446796 w 12192000"/>
              <a:gd name="connsiteY99" fmla="*/ 345749 h 6743700"/>
              <a:gd name="connsiteX100" fmla="*/ 11717005 w 12192000"/>
              <a:gd name="connsiteY100" fmla="*/ 344306 h 6743700"/>
              <a:gd name="connsiteX101" fmla="*/ 11701705 w 12192000"/>
              <a:gd name="connsiteY101" fmla="*/ 345749 h 6743700"/>
              <a:gd name="connsiteX102" fmla="*/ 11689869 w 12192000"/>
              <a:gd name="connsiteY102" fmla="*/ 349502 h 6743700"/>
              <a:gd name="connsiteX103" fmla="*/ 11681497 w 12192000"/>
              <a:gd name="connsiteY103" fmla="*/ 353832 h 6743700"/>
              <a:gd name="connsiteX104" fmla="*/ 11676589 w 12192000"/>
              <a:gd name="connsiteY104" fmla="*/ 357296 h 6743700"/>
              <a:gd name="connsiteX105" fmla="*/ 11676589 w 12192000"/>
              <a:gd name="connsiteY105" fmla="*/ 346326 h 6743700"/>
              <a:gd name="connsiteX106" fmla="*/ 11631554 w 12192000"/>
              <a:gd name="connsiteY106" fmla="*/ 346326 h 6743700"/>
              <a:gd name="connsiteX107" fmla="*/ 11631266 w 12192000"/>
              <a:gd name="connsiteY107" fmla="*/ 346326 h 6743700"/>
              <a:gd name="connsiteX108" fmla="*/ 11631266 w 12192000"/>
              <a:gd name="connsiteY108" fmla="*/ 358740 h 6743700"/>
              <a:gd name="connsiteX109" fmla="*/ 11635307 w 12192000"/>
              <a:gd name="connsiteY109" fmla="*/ 358740 h 6743700"/>
              <a:gd name="connsiteX110" fmla="*/ 11639637 w 12192000"/>
              <a:gd name="connsiteY110" fmla="*/ 358740 h 6743700"/>
              <a:gd name="connsiteX111" fmla="*/ 11641947 w 12192000"/>
              <a:gd name="connsiteY111" fmla="*/ 359317 h 6743700"/>
              <a:gd name="connsiteX112" fmla="*/ 11642813 w 12192000"/>
              <a:gd name="connsiteY112" fmla="*/ 361338 h 6743700"/>
              <a:gd name="connsiteX113" fmla="*/ 11643102 w 12192000"/>
              <a:gd name="connsiteY113" fmla="*/ 365380 h 6743700"/>
              <a:gd name="connsiteX114" fmla="*/ 11643102 w 12192000"/>
              <a:gd name="connsiteY114" fmla="*/ 440726 h 6743700"/>
              <a:gd name="connsiteX115" fmla="*/ 11642813 w 12192000"/>
              <a:gd name="connsiteY115" fmla="*/ 444768 h 6743700"/>
              <a:gd name="connsiteX116" fmla="*/ 11641947 w 12192000"/>
              <a:gd name="connsiteY116" fmla="*/ 446789 h 6743700"/>
              <a:gd name="connsiteX117" fmla="*/ 11639637 w 12192000"/>
              <a:gd name="connsiteY117" fmla="*/ 447366 h 6743700"/>
              <a:gd name="connsiteX118" fmla="*/ 11635307 w 12192000"/>
              <a:gd name="connsiteY118" fmla="*/ 447366 h 6743700"/>
              <a:gd name="connsiteX119" fmla="*/ 11631266 w 12192000"/>
              <a:gd name="connsiteY119" fmla="*/ 447366 h 6743700"/>
              <a:gd name="connsiteX120" fmla="*/ 11631266 w 12192000"/>
              <a:gd name="connsiteY120" fmla="*/ 459779 h 6743700"/>
              <a:gd name="connsiteX121" fmla="*/ 11688425 w 12192000"/>
              <a:gd name="connsiteY121" fmla="*/ 459779 h 6743700"/>
              <a:gd name="connsiteX122" fmla="*/ 11688425 w 12192000"/>
              <a:gd name="connsiteY122" fmla="*/ 447366 h 6743700"/>
              <a:gd name="connsiteX123" fmla="*/ 11686982 w 12192000"/>
              <a:gd name="connsiteY123" fmla="*/ 447366 h 6743700"/>
              <a:gd name="connsiteX124" fmla="*/ 11682651 w 12192000"/>
              <a:gd name="connsiteY124" fmla="*/ 447366 h 6743700"/>
              <a:gd name="connsiteX125" fmla="*/ 11680342 w 12192000"/>
              <a:gd name="connsiteY125" fmla="*/ 446789 h 6743700"/>
              <a:gd name="connsiteX126" fmla="*/ 11679476 w 12192000"/>
              <a:gd name="connsiteY126" fmla="*/ 444768 h 6743700"/>
              <a:gd name="connsiteX127" fmla="*/ 11679476 w 12192000"/>
              <a:gd name="connsiteY127" fmla="*/ 440726 h 6743700"/>
              <a:gd name="connsiteX128" fmla="*/ 11679476 w 12192000"/>
              <a:gd name="connsiteY128" fmla="*/ 372308 h 6743700"/>
              <a:gd name="connsiteX129" fmla="*/ 11683517 w 12192000"/>
              <a:gd name="connsiteY129" fmla="*/ 368844 h 6743700"/>
              <a:gd name="connsiteX130" fmla="*/ 11689580 w 12192000"/>
              <a:gd name="connsiteY130" fmla="*/ 365091 h 6743700"/>
              <a:gd name="connsiteX131" fmla="*/ 11697086 w 12192000"/>
              <a:gd name="connsiteY131" fmla="*/ 362204 h 6743700"/>
              <a:gd name="connsiteX132" fmla="*/ 11706035 w 12192000"/>
              <a:gd name="connsiteY132" fmla="*/ 361049 h 6743700"/>
              <a:gd name="connsiteX133" fmla="*/ 11714695 w 12192000"/>
              <a:gd name="connsiteY133" fmla="*/ 363070 h 6743700"/>
              <a:gd name="connsiteX134" fmla="*/ 11719314 w 12192000"/>
              <a:gd name="connsiteY134" fmla="*/ 368555 h 6743700"/>
              <a:gd name="connsiteX135" fmla="*/ 11721046 w 12192000"/>
              <a:gd name="connsiteY135" fmla="*/ 377504 h 6743700"/>
              <a:gd name="connsiteX136" fmla="*/ 11721335 w 12192000"/>
              <a:gd name="connsiteY136" fmla="*/ 389918 h 6743700"/>
              <a:gd name="connsiteX137" fmla="*/ 11721335 w 12192000"/>
              <a:gd name="connsiteY137" fmla="*/ 440726 h 6743700"/>
              <a:gd name="connsiteX138" fmla="*/ 11721335 w 12192000"/>
              <a:gd name="connsiteY138" fmla="*/ 444768 h 6743700"/>
              <a:gd name="connsiteX139" fmla="*/ 11720469 w 12192000"/>
              <a:gd name="connsiteY139" fmla="*/ 446789 h 6743700"/>
              <a:gd name="connsiteX140" fmla="*/ 11718160 w 12192000"/>
              <a:gd name="connsiteY140" fmla="*/ 447366 h 6743700"/>
              <a:gd name="connsiteX141" fmla="*/ 11713829 w 12192000"/>
              <a:gd name="connsiteY141" fmla="*/ 447366 h 6743700"/>
              <a:gd name="connsiteX142" fmla="*/ 11712386 w 12192000"/>
              <a:gd name="connsiteY142" fmla="*/ 447366 h 6743700"/>
              <a:gd name="connsiteX143" fmla="*/ 11712386 w 12192000"/>
              <a:gd name="connsiteY143" fmla="*/ 459779 h 6743700"/>
              <a:gd name="connsiteX144" fmla="*/ 11769545 w 12192000"/>
              <a:gd name="connsiteY144" fmla="*/ 459779 h 6743700"/>
              <a:gd name="connsiteX145" fmla="*/ 11769545 w 12192000"/>
              <a:gd name="connsiteY145" fmla="*/ 447366 h 6743700"/>
              <a:gd name="connsiteX146" fmla="*/ 11765504 w 12192000"/>
              <a:gd name="connsiteY146" fmla="*/ 447366 h 6743700"/>
              <a:gd name="connsiteX147" fmla="*/ 11761174 w 12192000"/>
              <a:gd name="connsiteY147" fmla="*/ 447366 h 6743700"/>
              <a:gd name="connsiteX148" fmla="*/ 11758864 w 12192000"/>
              <a:gd name="connsiteY148" fmla="*/ 446789 h 6743700"/>
              <a:gd name="connsiteX149" fmla="*/ 11757998 w 12192000"/>
              <a:gd name="connsiteY149" fmla="*/ 444768 h 6743700"/>
              <a:gd name="connsiteX150" fmla="*/ 11757998 w 12192000"/>
              <a:gd name="connsiteY150" fmla="*/ 440726 h 6743700"/>
              <a:gd name="connsiteX151" fmla="*/ 11757998 w 12192000"/>
              <a:gd name="connsiteY151" fmla="*/ 381835 h 6743700"/>
              <a:gd name="connsiteX152" fmla="*/ 11747894 w 12192000"/>
              <a:gd name="connsiteY152" fmla="*/ 353832 h 6743700"/>
              <a:gd name="connsiteX153" fmla="*/ 11717005 w 12192000"/>
              <a:gd name="connsiteY153" fmla="*/ 344306 h 6743700"/>
              <a:gd name="connsiteX154" fmla="*/ 11921105 w 12192000"/>
              <a:gd name="connsiteY154" fmla="*/ 344017 h 6743700"/>
              <a:gd name="connsiteX155" fmla="*/ 11902629 w 12192000"/>
              <a:gd name="connsiteY155" fmla="*/ 345460 h 6743700"/>
              <a:gd name="connsiteX156" fmla="*/ 11886463 w 12192000"/>
              <a:gd name="connsiteY156" fmla="*/ 348925 h 6743700"/>
              <a:gd name="connsiteX157" fmla="*/ 11874338 w 12192000"/>
              <a:gd name="connsiteY157" fmla="*/ 352677 h 6743700"/>
              <a:gd name="connsiteX158" fmla="*/ 11868564 w 12192000"/>
              <a:gd name="connsiteY158" fmla="*/ 355276 h 6743700"/>
              <a:gd name="connsiteX159" fmla="*/ 11868564 w 12192000"/>
              <a:gd name="connsiteY159" fmla="*/ 383567 h 6743700"/>
              <a:gd name="connsiteX160" fmla="*/ 11891082 w 12192000"/>
              <a:gd name="connsiteY160" fmla="*/ 383567 h 6743700"/>
              <a:gd name="connsiteX161" fmla="*/ 11891082 w 12192000"/>
              <a:gd name="connsiteY161" fmla="*/ 374040 h 6743700"/>
              <a:gd name="connsiteX162" fmla="*/ 11891659 w 12192000"/>
              <a:gd name="connsiteY162" fmla="*/ 369132 h 6743700"/>
              <a:gd name="connsiteX163" fmla="*/ 11894257 w 12192000"/>
              <a:gd name="connsiteY163" fmla="*/ 364802 h 6743700"/>
              <a:gd name="connsiteX164" fmla="*/ 11904650 w 12192000"/>
              <a:gd name="connsiteY164" fmla="*/ 359895 h 6743700"/>
              <a:gd name="connsiteX165" fmla="*/ 11916197 w 12192000"/>
              <a:gd name="connsiteY165" fmla="*/ 358451 h 6743700"/>
              <a:gd name="connsiteX166" fmla="*/ 11932364 w 12192000"/>
              <a:gd name="connsiteY166" fmla="*/ 362781 h 6743700"/>
              <a:gd name="connsiteX167" fmla="*/ 11936694 w 12192000"/>
              <a:gd name="connsiteY167" fmla="*/ 379525 h 6743700"/>
              <a:gd name="connsiteX168" fmla="*/ 11936694 w 12192000"/>
              <a:gd name="connsiteY168" fmla="*/ 393093 h 6743700"/>
              <a:gd name="connsiteX169" fmla="*/ 11918795 w 12192000"/>
              <a:gd name="connsiteY169" fmla="*/ 393093 h 6743700"/>
              <a:gd name="connsiteX170" fmla="*/ 11896855 w 12192000"/>
              <a:gd name="connsiteY170" fmla="*/ 394537 h 6743700"/>
              <a:gd name="connsiteX171" fmla="*/ 11878091 w 12192000"/>
              <a:gd name="connsiteY171" fmla="*/ 400310 h 6743700"/>
              <a:gd name="connsiteX172" fmla="*/ 11865100 w 12192000"/>
              <a:gd name="connsiteY172" fmla="*/ 411858 h 6743700"/>
              <a:gd name="connsiteX173" fmla="*/ 11860192 w 12192000"/>
              <a:gd name="connsiteY173" fmla="*/ 430334 h 6743700"/>
              <a:gd name="connsiteX174" fmla="*/ 11863945 w 12192000"/>
              <a:gd name="connsiteY174" fmla="*/ 445923 h 6743700"/>
              <a:gd name="connsiteX175" fmla="*/ 11874049 w 12192000"/>
              <a:gd name="connsiteY175" fmla="*/ 456027 h 6743700"/>
              <a:gd name="connsiteX176" fmla="*/ 11888483 w 12192000"/>
              <a:gd name="connsiteY176" fmla="*/ 461512 h 6743700"/>
              <a:gd name="connsiteX177" fmla="*/ 11905227 w 12192000"/>
              <a:gd name="connsiteY177" fmla="*/ 463244 h 6743700"/>
              <a:gd name="connsiteX178" fmla="*/ 11919950 w 12192000"/>
              <a:gd name="connsiteY178" fmla="*/ 461512 h 6743700"/>
              <a:gd name="connsiteX179" fmla="*/ 11930631 w 12192000"/>
              <a:gd name="connsiteY179" fmla="*/ 457759 h 6743700"/>
              <a:gd name="connsiteX180" fmla="*/ 11936405 w 12192000"/>
              <a:gd name="connsiteY180" fmla="*/ 454583 h 6743700"/>
              <a:gd name="connsiteX181" fmla="*/ 11936405 w 12192000"/>
              <a:gd name="connsiteY181" fmla="*/ 460357 h 6743700"/>
              <a:gd name="connsiteX182" fmla="*/ 11940158 w 12192000"/>
              <a:gd name="connsiteY182" fmla="*/ 460357 h 6743700"/>
              <a:gd name="connsiteX183" fmla="*/ 11982883 w 12192000"/>
              <a:gd name="connsiteY183" fmla="*/ 460357 h 6743700"/>
              <a:gd name="connsiteX184" fmla="*/ 11982883 w 12192000"/>
              <a:gd name="connsiteY184" fmla="*/ 447943 h 6743700"/>
              <a:gd name="connsiteX185" fmla="*/ 11978842 w 12192000"/>
              <a:gd name="connsiteY185" fmla="*/ 447943 h 6743700"/>
              <a:gd name="connsiteX186" fmla="*/ 11978842 w 12192000"/>
              <a:gd name="connsiteY186" fmla="*/ 447655 h 6743700"/>
              <a:gd name="connsiteX187" fmla="*/ 11974511 w 12192000"/>
              <a:gd name="connsiteY187" fmla="*/ 447655 h 6743700"/>
              <a:gd name="connsiteX188" fmla="*/ 11972202 w 12192000"/>
              <a:gd name="connsiteY188" fmla="*/ 447077 h 6743700"/>
              <a:gd name="connsiteX189" fmla="*/ 11971336 w 12192000"/>
              <a:gd name="connsiteY189" fmla="*/ 445057 h 6743700"/>
              <a:gd name="connsiteX190" fmla="*/ 11971336 w 12192000"/>
              <a:gd name="connsiteY190" fmla="*/ 441015 h 6743700"/>
              <a:gd name="connsiteX191" fmla="*/ 11971336 w 12192000"/>
              <a:gd name="connsiteY191" fmla="*/ 379236 h 6743700"/>
              <a:gd name="connsiteX192" fmla="*/ 11967583 w 12192000"/>
              <a:gd name="connsiteY192" fmla="*/ 361915 h 6743700"/>
              <a:gd name="connsiteX193" fmla="*/ 11957190 w 12192000"/>
              <a:gd name="connsiteY193" fmla="*/ 351234 h 6743700"/>
              <a:gd name="connsiteX194" fmla="*/ 11941313 w 12192000"/>
              <a:gd name="connsiteY194" fmla="*/ 345749 h 6743700"/>
              <a:gd name="connsiteX195" fmla="*/ 11921105 w 12192000"/>
              <a:gd name="connsiteY195" fmla="*/ 344017 h 6743700"/>
              <a:gd name="connsiteX196" fmla="*/ 11552455 w 12192000"/>
              <a:gd name="connsiteY196" fmla="*/ 344017 h 6743700"/>
              <a:gd name="connsiteX197" fmla="*/ 11533979 w 12192000"/>
              <a:gd name="connsiteY197" fmla="*/ 345460 h 6743700"/>
              <a:gd name="connsiteX198" fmla="*/ 11517813 w 12192000"/>
              <a:gd name="connsiteY198" fmla="*/ 348925 h 6743700"/>
              <a:gd name="connsiteX199" fmla="*/ 11505688 w 12192000"/>
              <a:gd name="connsiteY199" fmla="*/ 352677 h 6743700"/>
              <a:gd name="connsiteX200" fmla="*/ 11499625 w 12192000"/>
              <a:gd name="connsiteY200" fmla="*/ 355276 h 6743700"/>
              <a:gd name="connsiteX201" fmla="*/ 11499625 w 12192000"/>
              <a:gd name="connsiteY201" fmla="*/ 383567 h 6743700"/>
              <a:gd name="connsiteX202" fmla="*/ 11522143 w 12192000"/>
              <a:gd name="connsiteY202" fmla="*/ 383567 h 6743700"/>
              <a:gd name="connsiteX203" fmla="*/ 11522143 w 12192000"/>
              <a:gd name="connsiteY203" fmla="*/ 374040 h 6743700"/>
              <a:gd name="connsiteX204" fmla="*/ 11522720 w 12192000"/>
              <a:gd name="connsiteY204" fmla="*/ 369132 h 6743700"/>
              <a:gd name="connsiteX205" fmla="*/ 11525318 w 12192000"/>
              <a:gd name="connsiteY205" fmla="*/ 364802 h 6743700"/>
              <a:gd name="connsiteX206" fmla="*/ 11535711 w 12192000"/>
              <a:gd name="connsiteY206" fmla="*/ 359895 h 6743700"/>
              <a:gd name="connsiteX207" fmla="*/ 11547258 w 12192000"/>
              <a:gd name="connsiteY207" fmla="*/ 358451 h 6743700"/>
              <a:gd name="connsiteX208" fmla="*/ 11563425 w 12192000"/>
              <a:gd name="connsiteY208" fmla="*/ 362781 h 6743700"/>
              <a:gd name="connsiteX209" fmla="*/ 11567755 w 12192000"/>
              <a:gd name="connsiteY209" fmla="*/ 379525 h 6743700"/>
              <a:gd name="connsiteX210" fmla="*/ 11567755 w 12192000"/>
              <a:gd name="connsiteY210" fmla="*/ 393093 h 6743700"/>
              <a:gd name="connsiteX211" fmla="*/ 11549857 w 12192000"/>
              <a:gd name="connsiteY211" fmla="*/ 393093 h 6743700"/>
              <a:gd name="connsiteX212" fmla="*/ 11527916 w 12192000"/>
              <a:gd name="connsiteY212" fmla="*/ 394537 h 6743700"/>
              <a:gd name="connsiteX213" fmla="*/ 11509152 w 12192000"/>
              <a:gd name="connsiteY213" fmla="*/ 400310 h 6743700"/>
              <a:gd name="connsiteX214" fmla="*/ 11496161 w 12192000"/>
              <a:gd name="connsiteY214" fmla="*/ 411858 h 6743700"/>
              <a:gd name="connsiteX215" fmla="*/ 11491254 w 12192000"/>
              <a:gd name="connsiteY215" fmla="*/ 430334 h 6743700"/>
              <a:gd name="connsiteX216" fmla="*/ 11495006 w 12192000"/>
              <a:gd name="connsiteY216" fmla="*/ 445923 h 6743700"/>
              <a:gd name="connsiteX217" fmla="*/ 11505110 w 12192000"/>
              <a:gd name="connsiteY217" fmla="*/ 456027 h 6743700"/>
              <a:gd name="connsiteX218" fmla="*/ 11519545 w 12192000"/>
              <a:gd name="connsiteY218" fmla="*/ 461512 h 6743700"/>
              <a:gd name="connsiteX219" fmla="*/ 11536288 w 12192000"/>
              <a:gd name="connsiteY219" fmla="*/ 463244 h 6743700"/>
              <a:gd name="connsiteX220" fmla="*/ 11551011 w 12192000"/>
              <a:gd name="connsiteY220" fmla="*/ 461512 h 6743700"/>
              <a:gd name="connsiteX221" fmla="*/ 11561693 w 12192000"/>
              <a:gd name="connsiteY221" fmla="*/ 457759 h 6743700"/>
              <a:gd name="connsiteX222" fmla="*/ 11567466 w 12192000"/>
              <a:gd name="connsiteY222" fmla="*/ 454583 h 6743700"/>
              <a:gd name="connsiteX223" fmla="*/ 11567466 w 12192000"/>
              <a:gd name="connsiteY223" fmla="*/ 460357 h 6743700"/>
              <a:gd name="connsiteX224" fmla="*/ 11571219 w 12192000"/>
              <a:gd name="connsiteY224" fmla="*/ 460357 h 6743700"/>
              <a:gd name="connsiteX225" fmla="*/ 11613944 w 12192000"/>
              <a:gd name="connsiteY225" fmla="*/ 460357 h 6743700"/>
              <a:gd name="connsiteX226" fmla="*/ 11613944 w 12192000"/>
              <a:gd name="connsiteY226" fmla="*/ 447943 h 6743700"/>
              <a:gd name="connsiteX227" fmla="*/ 11610192 w 12192000"/>
              <a:gd name="connsiteY227" fmla="*/ 447943 h 6743700"/>
              <a:gd name="connsiteX228" fmla="*/ 11610192 w 12192000"/>
              <a:gd name="connsiteY228" fmla="*/ 447655 h 6743700"/>
              <a:gd name="connsiteX229" fmla="*/ 11605861 w 12192000"/>
              <a:gd name="connsiteY229" fmla="*/ 447655 h 6743700"/>
              <a:gd name="connsiteX230" fmla="*/ 11603552 w 12192000"/>
              <a:gd name="connsiteY230" fmla="*/ 447077 h 6743700"/>
              <a:gd name="connsiteX231" fmla="*/ 11602686 w 12192000"/>
              <a:gd name="connsiteY231" fmla="*/ 445057 h 6743700"/>
              <a:gd name="connsiteX232" fmla="*/ 11602686 w 12192000"/>
              <a:gd name="connsiteY232" fmla="*/ 441015 h 6743700"/>
              <a:gd name="connsiteX233" fmla="*/ 11602686 w 12192000"/>
              <a:gd name="connsiteY233" fmla="*/ 379236 h 6743700"/>
              <a:gd name="connsiteX234" fmla="*/ 11598933 w 12192000"/>
              <a:gd name="connsiteY234" fmla="*/ 361915 h 6743700"/>
              <a:gd name="connsiteX235" fmla="*/ 11588540 w 12192000"/>
              <a:gd name="connsiteY235" fmla="*/ 351234 h 6743700"/>
              <a:gd name="connsiteX236" fmla="*/ 11572663 w 12192000"/>
              <a:gd name="connsiteY236" fmla="*/ 345749 h 6743700"/>
              <a:gd name="connsiteX237" fmla="*/ 11552455 w 12192000"/>
              <a:gd name="connsiteY237" fmla="*/ 344017 h 6743700"/>
              <a:gd name="connsiteX238" fmla="*/ 11136172 w 12192000"/>
              <a:gd name="connsiteY238" fmla="*/ 344017 h 6743700"/>
              <a:gd name="connsiteX239" fmla="*/ 11117696 w 12192000"/>
              <a:gd name="connsiteY239" fmla="*/ 345460 h 6743700"/>
              <a:gd name="connsiteX240" fmla="*/ 11101529 w 12192000"/>
              <a:gd name="connsiteY240" fmla="*/ 348925 h 6743700"/>
              <a:gd name="connsiteX241" fmla="*/ 11089405 w 12192000"/>
              <a:gd name="connsiteY241" fmla="*/ 352677 h 6743700"/>
              <a:gd name="connsiteX242" fmla="*/ 11083631 w 12192000"/>
              <a:gd name="connsiteY242" fmla="*/ 355276 h 6743700"/>
              <a:gd name="connsiteX243" fmla="*/ 11083631 w 12192000"/>
              <a:gd name="connsiteY243" fmla="*/ 383567 h 6743700"/>
              <a:gd name="connsiteX244" fmla="*/ 11106148 w 12192000"/>
              <a:gd name="connsiteY244" fmla="*/ 383567 h 6743700"/>
              <a:gd name="connsiteX245" fmla="*/ 11106148 w 12192000"/>
              <a:gd name="connsiteY245" fmla="*/ 374040 h 6743700"/>
              <a:gd name="connsiteX246" fmla="*/ 11106726 w 12192000"/>
              <a:gd name="connsiteY246" fmla="*/ 369132 h 6743700"/>
              <a:gd name="connsiteX247" fmla="*/ 11109324 w 12192000"/>
              <a:gd name="connsiteY247" fmla="*/ 364802 h 6743700"/>
              <a:gd name="connsiteX248" fmla="*/ 11119717 w 12192000"/>
              <a:gd name="connsiteY248" fmla="*/ 359895 h 6743700"/>
              <a:gd name="connsiteX249" fmla="*/ 11131264 w 12192000"/>
              <a:gd name="connsiteY249" fmla="*/ 358451 h 6743700"/>
              <a:gd name="connsiteX250" fmla="*/ 11147430 w 12192000"/>
              <a:gd name="connsiteY250" fmla="*/ 362781 h 6743700"/>
              <a:gd name="connsiteX251" fmla="*/ 11151761 w 12192000"/>
              <a:gd name="connsiteY251" fmla="*/ 379525 h 6743700"/>
              <a:gd name="connsiteX252" fmla="*/ 11151761 w 12192000"/>
              <a:gd name="connsiteY252" fmla="*/ 393093 h 6743700"/>
              <a:gd name="connsiteX253" fmla="*/ 11133862 w 12192000"/>
              <a:gd name="connsiteY253" fmla="*/ 393093 h 6743700"/>
              <a:gd name="connsiteX254" fmla="*/ 11111922 w 12192000"/>
              <a:gd name="connsiteY254" fmla="*/ 394537 h 6743700"/>
              <a:gd name="connsiteX255" fmla="*/ 11093158 w 12192000"/>
              <a:gd name="connsiteY255" fmla="*/ 400310 h 6743700"/>
              <a:gd name="connsiteX256" fmla="*/ 11080167 w 12192000"/>
              <a:gd name="connsiteY256" fmla="*/ 411858 h 6743700"/>
              <a:gd name="connsiteX257" fmla="*/ 11075259 w 12192000"/>
              <a:gd name="connsiteY257" fmla="*/ 430334 h 6743700"/>
              <a:gd name="connsiteX258" fmla="*/ 11079012 w 12192000"/>
              <a:gd name="connsiteY258" fmla="*/ 445923 h 6743700"/>
              <a:gd name="connsiteX259" fmla="*/ 11089116 w 12192000"/>
              <a:gd name="connsiteY259" fmla="*/ 456027 h 6743700"/>
              <a:gd name="connsiteX260" fmla="*/ 11103550 w 12192000"/>
              <a:gd name="connsiteY260" fmla="*/ 461512 h 6743700"/>
              <a:gd name="connsiteX261" fmla="*/ 11120294 w 12192000"/>
              <a:gd name="connsiteY261" fmla="*/ 463244 h 6743700"/>
              <a:gd name="connsiteX262" fmla="*/ 11135017 w 12192000"/>
              <a:gd name="connsiteY262" fmla="*/ 461512 h 6743700"/>
              <a:gd name="connsiteX263" fmla="*/ 11145698 w 12192000"/>
              <a:gd name="connsiteY263" fmla="*/ 457759 h 6743700"/>
              <a:gd name="connsiteX264" fmla="*/ 11151472 w 12192000"/>
              <a:gd name="connsiteY264" fmla="*/ 454583 h 6743700"/>
              <a:gd name="connsiteX265" fmla="*/ 11151472 w 12192000"/>
              <a:gd name="connsiteY265" fmla="*/ 460357 h 6743700"/>
              <a:gd name="connsiteX266" fmla="*/ 11155225 w 12192000"/>
              <a:gd name="connsiteY266" fmla="*/ 460357 h 6743700"/>
              <a:gd name="connsiteX267" fmla="*/ 11197950 w 12192000"/>
              <a:gd name="connsiteY267" fmla="*/ 460357 h 6743700"/>
              <a:gd name="connsiteX268" fmla="*/ 11197950 w 12192000"/>
              <a:gd name="connsiteY268" fmla="*/ 447943 h 6743700"/>
              <a:gd name="connsiteX269" fmla="*/ 11193908 w 12192000"/>
              <a:gd name="connsiteY269" fmla="*/ 447943 h 6743700"/>
              <a:gd name="connsiteX270" fmla="*/ 11193908 w 12192000"/>
              <a:gd name="connsiteY270" fmla="*/ 447655 h 6743700"/>
              <a:gd name="connsiteX271" fmla="*/ 11189578 w 12192000"/>
              <a:gd name="connsiteY271" fmla="*/ 447655 h 6743700"/>
              <a:gd name="connsiteX272" fmla="*/ 11187269 w 12192000"/>
              <a:gd name="connsiteY272" fmla="*/ 447077 h 6743700"/>
              <a:gd name="connsiteX273" fmla="*/ 11186403 w 12192000"/>
              <a:gd name="connsiteY273" fmla="*/ 445057 h 6743700"/>
              <a:gd name="connsiteX274" fmla="*/ 11186403 w 12192000"/>
              <a:gd name="connsiteY274" fmla="*/ 441015 h 6743700"/>
              <a:gd name="connsiteX275" fmla="*/ 11186403 w 12192000"/>
              <a:gd name="connsiteY275" fmla="*/ 379236 h 6743700"/>
              <a:gd name="connsiteX276" fmla="*/ 11182650 w 12192000"/>
              <a:gd name="connsiteY276" fmla="*/ 361915 h 6743700"/>
              <a:gd name="connsiteX277" fmla="*/ 11172257 w 12192000"/>
              <a:gd name="connsiteY277" fmla="*/ 351234 h 6743700"/>
              <a:gd name="connsiteX278" fmla="*/ 11156380 w 12192000"/>
              <a:gd name="connsiteY278" fmla="*/ 345749 h 6743700"/>
              <a:gd name="connsiteX279" fmla="*/ 11136172 w 12192000"/>
              <a:gd name="connsiteY279" fmla="*/ 344017 h 6743700"/>
              <a:gd name="connsiteX280" fmla="*/ 11285421 w 12192000"/>
              <a:gd name="connsiteY280" fmla="*/ 289167 h 6743700"/>
              <a:gd name="connsiteX281" fmla="*/ 11285421 w 12192000"/>
              <a:gd name="connsiteY281" fmla="*/ 301580 h 6743700"/>
              <a:gd name="connsiteX282" fmla="*/ 11289463 w 12192000"/>
              <a:gd name="connsiteY282" fmla="*/ 301580 h 6743700"/>
              <a:gd name="connsiteX283" fmla="*/ 11293793 w 12192000"/>
              <a:gd name="connsiteY283" fmla="*/ 301580 h 6743700"/>
              <a:gd name="connsiteX284" fmla="*/ 11296103 w 12192000"/>
              <a:gd name="connsiteY284" fmla="*/ 302158 h 6743700"/>
              <a:gd name="connsiteX285" fmla="*/ 11296969 w 12192000"/>
              <a:gd name="connsiteY285" fmla="*/ 304178 h 6743700"/>
              <a:gd name="connsiteX286" fmla="*/ 11297258 w 12192000"/>
              <a:gd name="connsiteY286" fmla="*/ 308220 h 6743700"/>
              <a:gd name="connsiteX287" fmla="*/ 11297258 w 12192000"/>
              <a:gd name="connsiteY287" fmla="*/ 354410 h 6743700"/>
              <a:gd name="connsiteX288" fmla="*/ 11285133 w 12192000"/>
              <a:gd name="connsiteY288" fmla="*/ 346904 h 6743700"/>
              <a:gd name="connsiteX289" fmla="*/ 11264348 w 12192000"/>
              <a:gd name="connsiteY289" fmla="*/ 343728 h 6743700"/>
              <a:gd name="connsiteX290" fmla="*/ 11242408 w 12192000"/>
              <a:gd name="connsiteY290" fmla="*/ 347192 h 6743700"/>
              <a:gd name="connsiteX291" fmla="*/ 11223643 w 12192000"/>
              <a:gd name="connsiteY291" fmla="*/ 358162 h 6743700"/>
              <a:gd name="connsiteX292" fmla="*/ 11210364 w 12192000"/>
              <a:gd name="connsiteY292" fmla="*/ 376927 h 6743700"/>
              <a:gd name="connsiteX293" fmla="*/ 11205456 w 12192000"/>
              <a:gd name="connsiteY293" fmla="*/ 404352 h 6743700"/>
              <a:gd name="connsiteX294" fmla="*/ 11210941 w 12192000"/>
              <a:gd name="connsiteY294" fmla="*/ 432643 h 6743700"/>
              <a:gd name="connsiteX295" fmla="*/ 11224798 w 12192000"/>
              <a:gd name="connsiteY295" fmla="*/ 450542 h 6743700"/>
              <a:gd name="connsiteX296" fmla="*/ 11243562 w 12192000"/>
              <a:gd name="connsiteY296" fmla="*/ 459779 h 6743700"/>
              <a:gd name="connsiteX297" fmla="*/ 11263770 w 12192000"/>
              <a:gd name="connsiteY297" fmla="*/ 462378 h 6743700"/>
              <a:gd name="connsiteX298" fmla="*/ 11279936 w 12192000"/>
              <a:gd name="connsiteY298" fmla="*/ 460357 h 6743700"/>
              <a:gd name="connsiteX299" fmla="*/ 11291484 w 12192000"/>
              <a:gd name="connsiteY299" fmla="*/ 455449 h 6743700"/>
              <a:gd name="connsiteX300" fmla="*/ 11298124 w 12192000"/>
              <a:gd name="connsiteY300" fmla="*/ 450830 h 6743700"/>
              <a:gd name="connsiteX301" fmla="*/ 11298124 w 12192000"/>
              <a:gd name="connsiteY301" fmla="*/ 459491 h 6743700"/>
              <a:gd name="connsiteX302" fmla="*/ 11302454 w 12192000"/>
              <a:gd name="connsiteY302" fmla="*/ 459491 h 6743700"/>
              <a:gd name="connsiteX303" fmla="*/ 11345468 w 12192000"/>
              <a:gd name="connsiteY303" fmla="*/ 459491 h 6743700"/>
              <a:gd name="connsiteX304" fmla="*/ 11345468 w 12192000"/>
              <a:gd name="connsiteY304" fmla="*/ 447077 h 6743700"/>
              <a:gd name="connsiteX305" fmla="*/ 11340849 w 12192000"/>
              <a:gd name="connsiteY305" fmla="*/ 447077 h 6743700"/>
              <a:gd name="connsiteX306" fmla="*/ 11340849 w 12192000"/>
              <a:gd name="connsiteY306" fmla="*/ 447655 h 6743700"/>
              <a:gd name="connsiteX307" fmla="*/ 11336519 w 12192000"/>
              <a:gd name="connsiteY307" fmla="*/ 447655 h 6743700"/>
              <a:gd name="connsiteX308" fmla="*/ 11334209 w 12192000"/>
              <a:gd name="connsiteY308" fmla="*/ 447077 h 6743700"/>
              <a:gd name="connsiteX309" fmla="*/ 11333343 w 12192000"/>
              <a:gd name="connsiteY309" fmla="*/ 445057 h 6743700"/>
              <a:gd name="connsiteX310" fmla="*/ 11333343 w 12192000"/>
              <a:gd name="connsiteY310" fmla="*/ 441015 h 6743700"/>
              <a:gd name="connsiteX311" fmla="*/ 11333343 w 12192000"/>
              <a:gd name="connsiteY311" fmla="*/ 289167 h 6743700"/>
              <a:gd name="connsiteX312" fmla="*/ 11285421 w 12192000"/>
              <a:gd name="connsiteY312" fmla="*/ 289167 h 6743700"/>
              <a:gd name="connsiteX313" fmla="*/ 11816890 w 12192000"/>
              <a:gd name="connsiteY313" fmla="*/ 288012 h 6743700"/>
              <a:gd name="connsiteX314" fmla="*/ 11797259 w 12192000"/>
              <a:gd name="connsiteY314" fmla="*/ 307643 h 6743700"/>
              <a:gd name="connsiteX315" fmla="*/ 11816890 w 12192000"/>
              <a:gd name="connsiteY315" fmla="*/ 327273 h 6743700"/>
              <a:gd name="connsiteX316" fmla="*/ 11836520 w 12192000"/>
              <a:gd name="connsiteY316" fmla="*/ 307643 h 6743700"/>
              <a:gd name="connsiteX317" fmla="*/ 11816890 w 12192000"/>
              <a:gd name="connsiteY317" fmla="*/ 288012 h 6743700"/>
              <a:gd name="connsiteX318" fmla="*/ 10979284 w 12192000"/>
              <a:gd name="connsiteY318" fmla="*/ 122123 h 6743700"/>
              <a:gd name="connsiteX319" fmla="*/ 10886839 w 12192000"/>
              <a:gd name="connsiteY319" fmla="*/ 179073 h 6743700"/>
              <a:gd name="connsiteX320" fmla="*/ 10886839 w 12192000"/>
              <a:gd name="connsiteY320" fmla="*/ 290319 h 6743700"/>
              <a:gd name="connsiteX321" fmla="*/ 10689026 w 12192000"/>
              <a:gd name="connsiteY321" fmla="*/ 398712 h 6743700"/>
              <a:gd name="connsiteX322" fmla="*/ 10686297 w 12192000"/>
              <a:gd name="connsiteY322" fmla="*/ 516035 h 6743700"/>
              <a:gd name="connsiteX323" fmla="*/ 10789979 w 12192000"/>
              <a:gd name="connsiteY323" fmla="*/ 572814 h 6743700"/>
              <a:gd name="connsiteX324" fmla="*/ 10789979 w 12192000"/>
              <a:gd name="connsiteY324" fmla="*/ 614245 h 6743700"/>
              <a:gd name="connsiteX325" fmla="*/ 10786902 w 12192000"/>
              <a:gd name="connsiteY325" fmla="*/ 686888 h 6743700"/>
              <a:gd name="connsiteX326" fmla="*/ 10888203 w 12192000"/>
              <a:gd name="connsiteY326" fmla="*/ 739772 h 6743700"/>
              <a:gd name="connsiteX327" fmla="*/ 11075474 w 12192000"/>
              <a:gd name="connsiteY327" fmla="*/ 631651 h 6743700"/>
              <a:gd name="connsiteX328" fmla="*/ 11075128 w 12192000"/>
              <a:gd name="connsiteY328" fmla="*/ 509911 h 6743700"/>
              <a:gd name="connsiteX329" fmla="*/ 10983160 w 12192000"/>
              <a:gd name="connsiteY329" fmla="*/ 459313 h 6743700"/>
              <a:gd name="connsiteX330" fmla="*/ 10983210 w 12192000"/>
              <a:gd name="connsiteY330" fmla="*/ 380726 h 6743700"/>
              <a:gd name="connsiteX331" fmla="*/ 10983839 w 12192000"/>
              <a:gd name="connsiteY331" fmla="*/ 345487 h 6743700"/>
              <a:gd name="connsiteX332" fmla="*/ 11076016 w 12192000"/>
              <a:gd name="connsiteY332" fmla="*/ 290957 h 6743700"/>
              <a:gd name="connsiteX333" fmla="*/ 11076362 w 12192000"/>
              <a:gd name="connsiteY333" fmla="*/ 180428 h 6743700"/>
              <a:gd name="connsiteX334" fmla="*/ 10979284 w 12192000"/>
              <a:gd name="connsiteY334" fmla="*/ 122123 h 6743700"/>
              <a:gd name="connsiteX335" fmla="*/ 0 w 12192000"/>
              <a:gd name="connsiteY335" fmla="*/ 0 h 6743700"/>
              <a:gd name="connsiteX336" fmla="*/ 12192000 w 12192000"/>
              <a:gd name="connsiteY336" fmla="*/ 0 h 6743700"/>
              <a:gd name="connsiteX337" fmla="*/ 12192000 w 12192000"/>
              <a:gd name="connsiteY337" fmla="*/ 6743700 h 6743700"/>
              <a:gd name="connsiteX338" fmla="*/ 0 w 12192000"/>
              <a:gd name="connsiteY338" fmla="*/ 6743700 h 6743700"/>
              <a:gd name="connsiteX339" fmla="*/ 0 w 12192000"/>
              <a:gd name="connsiteY339" fmla="*/ 0 h 6743700"/>
              <a:gd name="connsiteX0" fmla="*/ 11917063 w 12192000"/>
              <a:gd name="connsiteY0" fmla="*/ 408682 h 6743700"/>
              <a:gd name="connsiteX1" fmla="*/ 11935828 w 12192000"/>
              <a:gd name="connsiteY1" fmla="*/ 408682 h 6743700"/>
              <a:gd name="connsiteX2" fmla="*/ 11935828 w 12192000"/>
              <a:gd name="connsiteY2" fmla="*/ 437551 h 6743700"/>
              <a:gd name="connsiteX3" fmla="*/ 11933230 w 12192000"/>
              <a:gd name="connsiteY3" fmla="*/ 440438 h 6743700"/>
              <a:gd name="connsiteX4" fmla="*/ 11928611 w 12192000"/>
              <a:gd name="connsiteY4" fmla="*/ 443613 h 6743700"/>
              <a:gd name="connsiteX5" fmla="*/ 11922260 w 12192000"/>
              <a:gd name="connsiteY5" fmla="*/ 446211 h 6743700"/>
              <a:gd name="connsiteX6" fmla="*/ 11914176 w 12192000"/>
              <a:gd name="connsiteY6" fmla="*/ 447366 h 6743700"/>
              <a:gd name="connsiteX7" fmla="*/ 11901186 w 12192000"/>
              <a:gd name="connsiteY7" fmla="*/ 443324 h 6743700"/>
              <a:gd name="connsiteX8" fmla="*/ 11895701 w 12192000"/>
              <a:gd name="connsiteY8" fmla="*/ 428890 h 6743700"/>
              <a:gd name="connsiteX9" fmla="*/ 11898876 w 12192000"/>
              <a:gd name="connsiteY9" fmla="*/ 416765 h 6743700"/>
              <a:gd name="connsiteX10" fmla="*/ 11907537 w 12192000"/>
              <a:gd name="connsiteY10" fmla="*/ 410126 h 6743700"/>
              <a:gd name="connsiteX11" fmla="*/ 11917063 w 12192000"/>
              <a:gd name="connsiteY11" fmla="*/ 408682 h 6743700"/>
              <a:gd name="connsiteX12" fmla="*/ 11548413 w 12192000"/>
              <a:gd name="connsiteY12" fmla="*/ 408682 h 6743700"/>
              <a:gd name="connsiteX13" fmla="*/ 11567178 w 12192000"/>
              <a:gd name="connsiteY13" fmla="*/ 408682 h 6743700"/>
              <a:gd name="connsiteX14" fmla="*/ 11567178 w 12192000"/>
              <a:gd name="connsiteY14" fmla="*/ 437551 h 6743700"/>
              <a:gd name="connsiteX15" fmla="*/ 11564579 w 12192000"/>
              <a:gd name="connsiteY15" fmla="*/ 440438 h 6743700"/>
              <a:gd name="connsiteX16" fmla="*/ 11559960 w 12192000"/>
              <a:gd name="connsiteY16" fmla="*/ 443613 h 6743700"/>
              <a:gd name="connsiteX17" fmla="*/ 11553609 w 12192000"/>
              <a:gd name="connsiteY17" fmla="*/ 446211 h 6743700"/>
              <a:gd name="connsiteX18" fmla="*/ 11545526 w 12192000"/>
              <a:gd name="connsiteY18" fmla="*/ 447366 h 6743700"/>
              <a:gd name="connsiteX19" fmla="*/ 11532535 w 12192000"/>
              <a:gd name="connsiteY19" fmla="*/ 443324 h 6743700"/>
              <a:gd name="connsiteX20" fmla="*/ 11527050 w 12192000"/>
              <a:gd name="connsiteY20" fmla="*/ 428890 h 6743700"/>
              <a:gd name="connsiteX21" fmla="*/ 11530226 w 12192000"/>
              <a:gd name="connsiteY21" fmla="*/ 416765 h 6743700"/>
              <a:gd name="connsiteX22" fmla="*/ 11538886 w 12192000"/>
              <a:gd name="connsiteY22" fmla="*/ 410126 h 6743700"/>
              <a:gd name="connsiteX23" fmla="*/ 11548413 w 12192000"/>
              <a:gd name="connsiteY23" fmla="*/ 408682 h 6743700"/>
              <a:gd name="connsiteX24" fmla="*/ 11132130 w 12192000"/>
              <a:gd name="connsiteY24" fmla="*/ 408682 h 6743700"/>
              <a:gd name="connsiteX25" fmla="*/ 11150894 w 12192000"/>
              <a:gd name="connsiteY25" fmla="*/ 408682 h 6743700"/>
              <a:gd name="connsiteX26" fmla="*/ 11150894 w 12192000"/>
              <a:gd name="connsiteY26" fmla="*/ 437551 h 6743700"/>
              <a:gd name="connsiteX27" fmla="*/ 11148296 w 12192000"/>
              <a:gd name="connsiteY27" fmla="*/ 440438 h 6743700"/>
              <a:gd name="connsiteX28" fmla="*/ 11143677 w 12192000"/>
              <a:gd name="connsiteY28" fmla="*/ 443613 h 6743700"/>
              <a:gd name="connsiteX29" fmla="*/ 11137326 w 12192000"/>
              <a:gd name="connsiteY29" fmla="*/ 446211 h 6743700"/>
              <a:gd name="connsiteX30" fmla="*/ 11129243 w 12192000"/>
              <a:gd name="connsiteY30" fmla="*/ 447366 h 6743700"/>
              <a:gd name="connsiteX31" fmla="*/ 11116252 w 12192000"/>
              <a:gd name="connsiteY31" fmla="*/ 443324 h 6743700"/>
              <a:gd name="connsiteX32" fmla="*/ 11110767 w 12192000"/>
              <a:gd name="connsiteY32" fmla="*/ 428890 h 6743700"/>
              <a:gd name="connsiteX33" fmla="*/ 11113943 w 12192000"/>
              <a:gd name="connsiteY33" fmla="*/ 416765 h 6743700"/>
              <a:gd name="connsiteX34" fmla="*/ 11122603 w 12192000"/>
              <a:gd name="connsiteY34" fmla="*/ 410126 h 6743700"/>
              <a:gd name="connsiteX35" fmla="*/ 11132130 w 12192000"/>
              <a:gd name="connsiteY35" fmla="*/ 408682 h 6743700"/>
              <a:gd name="connsiteX36" fmla="*/ 11270987 w 12192000"/>
              <a:gd name="connsiteY36" fmla="*/ 364514 h 6743700"/>
              <a:gd name="connsiteX37" fmla="*/ 11296969 w 12192000"/>
              <a:gd name="connsiteY37" fmla="*/ 378082 h 6743700"/>
              <a:gd name="connsiteX38" fmla="*/ 11296969 w 12192000"/>
              <a:gd name="connsiteY38" fmla="*/ 426292 h 6743700"/>
              <a:gd name="connsiteX39" fmla="*/ 11272431 w 12192000"/>
              <a:gd name="connsiteY39" fmla="*/ 441881 h 6743700"/>
              <a:gd name="connsiteX40" fmla="*/ 11246449 w 12192000"/>
              <a:gd name="connsiteY40" fmla="*/ 428024 h 6743700"/>
              <a:gd name="connsiteX41" fmla="*/ 11242985 w 12192000"/>
              <a:gd name="connsiteY41" fmla="*/ 403197 h 6743700"/>
              <a:gd name="connsiteX42" fmla="*/ 11247604 w 12192000"/>
              <a:gd name="connsiteY42" fmla="*/ 378659 h 6743700"/>
              <a:gd name="connsiteX43" fmla="*/ 11270987 w 12192000"/>
              <a:gd name="connsiteY43" fmla="*/ 364514 h 6743700"/>
              <a:gd name="connsiteX44" fmla="*/ 11786578 w 12192000"/>
              <a:gd name="connsiteY44" fmla="*/ 346326 h 6743700"/>
              <a:gd name="connsiteX45" fmla="*/ 11786578 w 12192000"/>
              <a:gd name="connsiteY45" fmla="*/ 358740 h 6743700"/>
              <a:gd name="connsiteX46" fmla="*/ 11790619 w 12192000"/>
              <a:gd name="connsiteY46" fmla="*/ 358740 h 6743700"/>
              <a:gd name="connsiteX47" fmla="*/ 11794950 w 12192000"/>
              <a:gd name="connsiteY47" fmla="*/ 358740 h 6743700"/>
              <a:gd name="connsiteX48" fmla="*/ 11797259 w 12192000"/>
              <a:gd name="connsiteY48" fmla="*/ 359317 h 6743700"/>
              <a:gd name="connsiteX49" fmla="*/ 11798125 w 12192000"/>
              <a:gd name="connsiteY49" fmla="*/ 361338 h 6743700"/>
              <a:gd name="connsiteX50" fmla="*/ 11798125 w 12192000"/>
              <a:gd name="connsiteY50" fmla="*/ 365380 h 6743700"/>
              <a:gd name="connsiteX51" fmla="*/ 11798125 w 12192000"/>
              <a:gd name="connsiteY51" fmla="*/ 440726 h 6743700"/>
              <a:gd name="connsiteX52" fmla="*/ 11798125 w 12192000"/>
              <a:gd name="connsiteY52" fmla="*/ 444768 h 6743700"/>
              <a:gd name="connsiteX53" fmla="*/ 11797259 w 12192000"/>
              <a:gd name="connsiteY53" fmla="*/ 446789 h 6743700"/>
              <a:gd name="connsiteX54" fmla="*/ 11794950 w 12192000"/>
              <a:gd name="connsiteY54" fmla="*/ 447366 h 6743700"/>
              <a:gd name="connsiteX55" fmla="*/ 11790619 w 12192000"/>
              <a:gd name="connsiteY55" fmla="*/ 447366 h 6743700"/>
              <a:gd name="connsiteX56" fmla="*/ 11786578 w 12192000"/>
              <a:gd name="connsiteY56" fmla="*/ 447366 h 6743700"/>
              <a:gd name="connsiteX57" fmla="*/ 11786578 w 12192000"/>
              <a:gd name="connsiteY57" fmla="*/ 459779 h 6743700"/>
              <a:gd name="connsiteX58" fmla="*/ 11846335 w 12192000"/>
              <a:gd name="connsiteY58" fmla="*/ 459779 h 6743700"/>
              <a:gd name="connsiteX59" fmla="*/ 11846335 w 12192000"/>
              <a:gd name="connsiteY59" fmla="*/ 447366 h 6743700"/>
              <a:gd name="connsiteX60" fmla="*/ 11842294 w 12192000"/>
              <a:gd name="connsiteY60" fmla="*/ 447366 h 6743700"/>
              <a:gd name="connsiteX61" fmla="*/ 11837964 w 12192000"/>
              <a:gd name="connsiteY61" fmla="*/ 447366 h 6743700"/>
              <a:gd name="connsiteX62" fmla="*/ 11835654 w 12192000"/>
              <a:gd name="connsiteY62" fmla="*/ 446789 h 6743700"/>
              <a:gd name="connsiteX63" fmla="*/ 11834788 w 12192000"/>
              <a:gd name="connsiteY63" fmla="*/ 444768 h 6743700"/>
              <a:gd name="connsiteX64" fmla="*/ 11834788 w 12192000"/>
              <a:gd name="connsiteY64" fmla="*/ 440726 h 6743700"/>
              <a:gd name="connsiteX65" fmla="*/ 11834499 w 12192000"/>
              <a:gd name="connsiteY65" fmla="*/ 440726 h 6743700"/>
              <a:gd name="connsiteX66" fmla="*/ 11834499 w 12192000"/>
              <a:gd name="connsiteY66" fmla="*/ 346326 h 6743700"/>
              <a:gd name="connsiteX67" fmla="*/ 11786578 w 12192000"/>
              <a:gd name="connsiteY67" fmla="*/ 346326 h 6743700"/>
              <a:gd name="connsiteX68" fmla="*/ 11446796 w 12192000"/>
              <a:gd name="connsiteY68" fmla="*/ 345749 h 6743700"/>
              <a:gd name="connsiteX69" fmla="*/ 11446796 w 12192000"/>
              <a:gd name="connsiteY69" fmla="*/ 358162 h 6743700"/>
              <a:gd name="connsiteX70" fmla="*/ 11448240 w 12192000"/>
              <a:gd name="connsiteY70" fmla="*/ 358162 h 6743700"/>
              <a:gd name="connsiteX71" fmla="*/ 11453725 w 12192000"/>
              <a:gd name="connsiteY71" fmla="*/ 358451 h 6743700"/>
              <a:gd name="connsiteX72" fmla="*/ 11456034 w 12192000"/>
              <a:gd name="connsiteY72" fmla="*/ 360183 h 6743700"/>
              <a:gd name="connsiteX73" fmla="*/ 11455457 w 12192000"/>
              <a:gd name="connsiteY73" fmla="*/ 364514 h 6743700"/>
              <a:gd name="connsiteX74" fmla="*/ 11451992 w 12192000"/>
              <a:gd name="connsiteY74" fmla="*/ 372885 h 6743700"/>
              <a:gd name="connsiteX75" fmla="*/ 11426011 w 12192000"/>
              <a:gd name="connsiteY75" fmla="*/ 436396 h 6743700"/>
              <a:gd name="connsiteX76" fmla="*/ 11398297 w 12192000"/>
              <a:gd name="connsiteY76" fmla="*/ 372019 h 6743700"/>
              <a:gd name="connsiteX77" fmla="*/ 11395122 w 12192000"/>
              <a:gd name="connsiteY77" fmla="*/ 364225 h 6743700"/>
              <a:gd name="connsiteX78" fmla="*/ 11394544 w 12192000"/>
              <a:gd name="connsiteY78" fmla="*/ 360183 h 6743700"/>
              <a:gd name="connsiteX79" fmla="*/ 11396854 w 12192000"/>
              <a:gd name="connsiteY79" fmla="*/ 358740 h 6743700"/>
              <a:gd name="connsiteX80" fmla="*/ 11402050 w 12192000"/>
              <a:gd name="connsiteY80" fmla="*/ 358451 h 6743700"/>
              <a:gd name="connsiteX81" fmla="*/ 11404937 w 12192000"/>
              <a:gd name="connsiteY81" fmla="*/ 358451 h 6743700"/>
              <a:gd name="connsiteX82" fmla="*/ 11404937 w 12192000"/>
              <a:gd name="connsiteY82" fmla="*/ 346038 h 6743700"/>
              <a:gd name="connsiteX83" fmla="*/ 11346623 w 12192000"/>
              <a:gd name="connsiteY83" fmla="*/ 346038 h 6743700"/>
              <a:gd name="connsiteX84" fmla="*/ 11346623 w 12192000"/>
              <a:gd name="connsiteY84" fmla="*/ 358451 h 6743700"/>
              <a:gd name="connsiteX85" fmla="*/ 11346911 w 12192000"/>
              <a:gd name="connsiteY85" fmla="*/ 358451 h 6743700"/>
              <a:gd name="connsiteX86" fmla="*/ 11351242 w 12192000"/>
              <a:gd name="connsiteY86" fmla="*/ 358451 h 6743700"/>
              <a:gd name="connsiteX87" fmla="*/ 11354128 w 12192000"/>
              <a:gd name="connsiteY87" fmla="*/ 359029 h 6743700"/>
              <a:gd name="connsiteX88" fmla="*/ 11356149 w 12192000"/>
              <a:gd name="connsiteY88" fmla="*/ 361049 h 6743700"/>
              <a:gd name="connsiteX89" fmla="*/ 11358459 w 12192000"/>
              <a:gd name="connsiteY89" fmla="*/ 365091 h 6743700"/>
              <a:gd name="connsiteX90" fmla="*/ 11401761 w 12192000"/>
              <a:gd name="connsiteY90" fmla="*/ 459779 h 6743700"/>
              <a:gd name="connsiteX91" fmla="*/ 11435826 w 12192000"/>
              <a:gd name="connsiteY91" fmla="*/ 459779 h 6743700"/>
              <a:gd name="connsiteX92" fmla="*/ 11475087 w 12192000"/>
              <a:gd name="connsiteY92" fmla="*/ 364802 h 6743700"/>
              <a:gd name="connsiteX93" fmla="*/ 11476819 w 12192000"/>
              <a:gd name="connsiteY93" fmla="*/ 361049 h 6743700"/>
              <a:gd name="connsiteX94" fmla="*/ 11478263 w 12192000"/>
              <a:gd name="connsiteY94" fmla="*/ 359029 h 6743700"/>
              <a:gd name="connsiteX95" fmla="*/ 11480284 w 12192000"/>
              <a:gd name="connsiteY95" fmla="*/ 358162 h 6743700"/>
              <a:gd name="connsiteX96" fmla="*/ 11483748 w 12192000"/>
              <a:gd name="connsiteY96" fmla="*/ 358162 h 6743700"/>
              <a:gd name="connsiteX97" fmla="*/ 11487789 w 12192000"/>
              <a:gd name="connsiteY97" fmla="*/ 358162 h 6743700"/>
              <a:gd name="connsiteX98" fmla="*/ 11487789 w 12192000"/>
              <a:gd name="connsiteY98" fmla="*/ 345749 h 6743700"/>
              <a:gd name="connsiteX99" fmla="*/ 11446796 w 12192000"/>
              <a:gd name="connsiteY99" fmla="*/ 345749 h 6743700"/>
              <a:gd name="connsiteX100" fmla="*/ 11717005 w 12192000"/>
              <a:gd name="connsiteY100" fmla="*/ 344306 h 6743700"/>
              <a:gd name="connsiteX101" fmla="*/ 11701705 w 12192000"/>
              <a:gd name="connsiteY101" fmla="*/ 345749 h 6743700"/>
              <a:gd name="connsiteX102" fmla="*/ 11689869 w 12192000"/>
              <a:gd name="connsiteY102" fmla="*/ 349502 h 6743700"/>
              <a:gd name="connsiteX103" fmla="*/ 11681497 w 12192000"/>
              <a:gd name="connsiteY103" fmla="*/ 353832 h 6743700"/>
              <a:gd name="connsiteX104" fmla="*/ 11676589 w 12192000"/>
              <a:gd name="connsiteY104" fmla="*/ 357296 h 6743700"/>
              <a:gd name="connsiteX105" fmla="*/ 11676589 w 12192000"/>
              <a:gd name="connsiteY105" fmla="*/ 346326 h 6743700"/>
              <a:gd name="connsiteX106" fmla="*/ 11631554 w 12192000"/>
              <a:gd name="connsiteY106" fmla="*/ 346326 h 6743700"/>
              <a:gd name="connsiteX107" fmla="*/ 11631266 w 12192000"/>
              <a:gd name="connsiteY107" fmla="*/ 346326 h 6743700"/>
              <a:gd name="connsiteX108" fmla="*/ 11631266 w 12192000"/>
              <a:gd name="connsiteY108" fmla="*/ 358740 h 6743700"/>
              <a:gd name="connsiteX109" fmla="*/ 11635307 w 12192000"/>
              <a:gd name="connsiteY109" fmla="*/ 358740 h 6743700"/>
              <a:gd name="connsiteX110" fmla="*/ 11639637 w 12192000"/>
              <a:gd name="connsiteY110" fmla="*/ 358740 h 6743700"/>
              <a:gd name="connsiteX111" fmla="*/ 11641947 w 12192000"/>
              <a:gd name="connsiteY111" fmla="*/ 359317 h 6743700"/>
              <a:gd name="connsiteX112" fmla="*/ 11642813 w 12192000"/>
              <a:gd name="connsiteY112" fmla="*/ 361338 h 6743700"/>
              <a:gd name="connsiteX113" fmla="*/ 11643102 w 12192000"/>
              <a:gd name="connsiteY113" fmla="*/ 365380 h 6743700"/>
              <a:gd name="connsiteX114" fmla="*/ 11643102 w 12192000"/>
              <a:gd name="connsiteY114" fmla="*/ 440726 h 6743700"/>
              <a:gd name="connsiteX115" fmla="*/ 11642813 w 12192000"/>
              <a:gd name="connsiteY115" fmla="*/ 444768 h 6743700"/>
              <a:gd name="connsiteX116" fmla="*/ 11641947 w 12192000"/>
              <a:gd name="connsiteY116" fmla="*/ 446789 h 6743700"/>
              <a:gd name="connsiteX117" fmla="*/ 11639637 w 12192000"/>
              <a:gd name="connsiteY117" fmla="*/ 447366 h 6743700"/>
              <a:gd name="connsiteX118" fmla="*/ 11635307 w 12192000"/>
              <a:gd name="connsiteY118" fmla="*/ 447366 h 6743700"/>
              <a:gd name="connsiteX119" fmla="*/ 11631266 w 12192000"/>
              <a:gd name="connsiteY119" fmla="*/ 447366 h 6743700"/>
              <a:gd name="connsiteX120" fmla="*/ 11631266 w 12192000"/>
              <a:gd name="connsiteY120" fmla="*/ 459779 h 6743700"/>
              <a:gd name="connsiteX121" fmla="*/ 11688425 w 12192000"/>
              <a:gd name="connsiteY121" fmla="*/ 459779 h 6743700"/>
              <a:gd name="connsiteX122" fmla="*/ 11688425 w 12192000"/>
              <a:gd name="connsiteY122" fmla="*/ 447366 h 6743700"/>
              <a:gd name="connsiteX123" fmla="*/ 11686982 w 12192000"/>
              <a:gd name="connsiteY123" fmla="*/ 447366 h 6743700"/>
              <a:gd name="connsiteX124" fmla="*/ 11682651 w 12192000"/>
              <a:gd name="connsiteY124" fmla="*/ 447366 h 6743700"/>
              <a:gd name="connsiteX125" fmla="*/ 11680342 w 12192000"/>
              <a:gd name="connsiteY125" fmla="*/ 446789 h 6743700"/>
              <a:gd name="connsiteX126" fmla="*/ 11679476 w 12192000"/>
              <a:gd name="connsiteY126" fmla="*/ 444768 h 6743700"/>
              <a:gd name="connsiteX127" fmla="*/ 11679476 w 12192000"/>
              <a:gd name="connsiteY127" fmla="*/ 440726 h 6743700"/>
              <a:gd name="connsiteX128" fmla="*/ 11679476 w 12192000"/>
              <a:gd name="connsiteY128" fmla="*/ 372308 h 6743700"/>
              <a:gd name="connsiteX129" fmla="*/ 11683517 w 12192000"/>
              <a:gd name="connsiteY129" fmla="*/ 368844 h 6743700"/>
              <a:gd name="connsiteX130" fmla="*/ 11689580 w 12192000"/>
              <a:gd name="connsiteY130" fmla="*/ 365091 h 6743700"/>
              <a:gd name="connsiteX131" fmla="*/ 11697086 w 12192000"/>
              <a:gd name="connsiteY131" fmla="*/ 362204 h 6743700"/>
              <a:gd name="connsiteX132" fmla="*/ 11706035 w 12192000"/>
              <a:gd name="connsiteY132" fmla="*/ 361049 h 6743700"/>
              <a:gd name="connsiteX133" fmla="*/ 11714695 w 12192000"/>
              <a:gd name="connsiteY133" fmla="*/ 363070 h 6743700"/>
              <a:gd name="connsiteX134" fmla="*/ 11719314 w 12192000"/>
              <a:gd name="connsiteY134" fmla="*/ 368555 h 6743700"/>
              <a:gd name="connsiteX135" fmla="*/ 11721046 w 12192000"/>
              <a:gd name="connsiteY135" fmla="*/ 377504 h 6743700"/>
              <a:gd name="connsiteX136" fmla="*/ 11721335 w 12192000"/>
              <a:gd name="connsiteY136" fmla="*/ 389918 h 6743700"/>
              <a:gd name="connsiteX137" fmla="*/ 11721335 w 12192000"/>
              <a:gd name="connsiteY137" fmla="*/ 440726 h 6743700"/>
              <a:gd name="connsiteX138" fmla="*/ 11721335 w 12192000"/>
              <a:gd name="connsiteY138" fmla="*/ 444768 h 6743700"/>
              <a:gd name="connsiteX139" fmla="*/ 11720469 w 12192000"/>
              <a:gd name="connsiteY139" fmla="*/ 446789 h 6743700"/>
              <a:gd name="connsiteX140" fmla="*/ 11718160 w 12192000"/>
              <a:gd name="connsiteY140" fmla="*/ 447366 h 6743700"/>
              <a:gd name="connsiteX141" fmla="*/ 11713829 w 12192000"/>
              <a:gd name="connsiteY141" fmla="*/ 447366 h 6743700"/>
              <a:gd name="connsiteX142" fmla="*/ 11712386 w 12192000"/>
              <a:gd name="connsiteY142" fmla="*/ 447366 h 6743700"/>
              <a:gd name="connsiteX143" fmla="*/ 11712386 w 12192000"/>
              <a:gd name="connsiteY143" fmla="*/ 459779 h 6743700"/>
              <a:gd name="connsiteX144" fmla="*/ 11769545 w 12192000"/>
              <a:gd name="connsiteY144" fmla="*/ 459779 h 6743700"/>
              <a:gd name="connsiteX145" fmla="*/ 11769545 w 12192000"/>
              <a:gd name="connsiteY145" fmla="*/ 447366 h 6743700"/>
              <a:gd name="connsiteX146" fmla="*/ 11765504 w 12192000"/>
              <a:gd name="connsiteY146" fmla="*/ 447366 h 6743700"/>
              <a:gd name="connsiteX147" fmla="*/ 11761174 w 12192000"/>
              <a:gd name="connsiteY147" fmla="*/ 447366 h 6743700"/>
              <a:gd name="connsiteX148" fmla="*/ 11758864 w 12192000"/>
              <a:gd name="connsiteY148" fmla="*/ 446789 h 6743700"/>
              <a:gd name="connsiteX149" fmla="*/ 11757998 w 12192000"/>
              <a:gd name="connsiteY149" fmla="*/ 444768 h 6743700"/>
              <a:gd name="connsiteX150" fmla="*/ 11757998 w 12192000"/>
              <a:gd name="connsiteY150" fmla="*/ 440726 h 6743700"/>
              <a:gd name="connsiteX151" fmla="*/ 11757998 w 12192000"/>
              <a:gd name="connsiteY151" fmla="*/ 381835 h 6743700"/>
              <a:gd name="connsiteX152" fmla="*/ 11747894 w 12192000"/>
              <a:gd name="connsiteY152" fmla="*/ 353832 h 6743700"/>
              <a:gd name="connsiteX153" fmla="*/ 11717005 w 12192000"/>
              <a:gd name="connsiteY153" fmla="*/ 344306 h 6743700"/>
              <a:gd name="connsiteX154" fmla="*/ 11921105 w 12192000"/>
              <a:gd name="connsiteY154" fmla="*/ 344017 h 6743700"/>
              <a:gd name="connsiteX155" fmla="*/ 11902629 w 12192000"/>
              <a:gd name="connsiteY155" fmla="*/ 345460 h 6743700"/>
              <a:gd name="connsiteX156" fmla="*/ 11886463 w 12192000"/>
              <a:gd name="connsiteY156" fmla="*/ 348925 h 6743700"/>
              <a:gd name="connsiteX157" fmla="*/ 11874338 w 12192000"/>
              <a:gd name="connsiteY157" fmla="*/ 352677 h 6743700"/>
              <a:gd name="connsiteX158" fmla="*/ 11868564 w 12192000"/>
              <a:gd name="connsiteY158" fmla="*/ 355276 h 6743700"/>
              <a:gd name="connsiteX159" fmla="*/ 11868564 w 12192000"/>
              <a:gd name="connsiteY159" fmla="*/ 383567 h 6743700"/>
              <a:gd name="connsiteX160" fmla="*/ 11891082 w 12192000"/>
              <a:gd name="connsiteY160" fmla="*/ 383567 h 6743700"/>
              <a:gd name="connsiteX161" fmla="*/ 11891082 w 12192000"/>
              <a:gd name="connsiteY161" fmla="*/ 374040 h 6743700"/>
              <a:gd name="connsiteX162" fmla="*/ 11891659 w 12192000"/>
              <a:gd name="connsiteY162" fmla="*/ 369132 h 6743700"/>
              <a:gd name="connsiteX163" fmla="*/ 11894257 w 12192000"/>
              <a:gd name="connsiteY163" fmla="*/ 364802 h 6743700"/>
              <a:gd name="connsiteX164" fmla="*/ 11904650 w 12192000"/>
              <a:gd name="connsiteY164" fmla="*/ 359895 h 6743700"/>
              <a:gd name="connsiteX165" fmla="*/ 11916197 w 12192000"/>
              <a:gd name="connsiteY165" fmla="*/ 358451 h 6743700"/>
              <a:gd name="connsiteX166" fmla="*/ 11932364 w 12192000"/>
              <a:gd name="connsiteY166" fmla="*/ 362781 h 6743700"/>
              <a:gd name="connsiteX167" fmla="*/ 11936694 w 12192000"/>
              <a:gd name="connsiteY167" fmla="*/ 379525 h 6743700"/>
              <a:gd name="connsiteX168" fmla="*/ 11936694 w 12192000"/>
              <a:gd name="connsiteY168" fmla="*/ 393093 h 6743700"/>
              <a:gd name="connsiteX169" fmla="*/ 11918795 w 12192000"/>
              <a:gd name="connsiteY169" fmla="*/ 393093 h 6743700"/>
              <a:gd name="connsiteX170" fmla="*/ 11896855 w 12192000"/>
              <a:gd name="connsiteY170" fmla="*/ 394537 h 6743700"/>
              <a:gd name="connsiteX171" fmla="*/ 11878091 w 12192000"/>
              <a:gd name="connsiteY171" fmla="*/ 400310 h 6743700"/>
              <a:gd name="connsiteX172" fmla="*/ 11865100 w 12192000"/>
              <a:gd name="connsiteY172" fmla="*/ 411858 h 6743700"/>
              <a:gd name="connsiteX173" fmla="*/ 11860192 w 12192000"/>
              <a:gd name="connsiteY173" fmla="*/ 430334 h 6743700"/>
              <a:gd name="connsiteX174" fmla="*/ 11863945 w 12192000"/>
              <a:gd name="connsiteY174" fmla="*/ 445923 h 6743700"/>
              <a:gd name="connsiteX175" fmla="*/ 11874049 w 12192000"/>
              <a:gd name="connsiteY175" fmla="*/ 456027 h 6743700"/>
              <a:gd name="connsiteX176" fmla="*/ 11888483 w 12192000"/>
              <a:gd name="connsiteY176" fmla="*/ 461512 h 6743700"/>
              <a:gd name="connsiteX177" fmla="*/ 11905227 w 12192000"/>
              <a:gd name="connsiteY177" fmla="*/ 463244 h 6743700"/>
              <a:gd name="connsiteX178" fmla="*/ 11919950 w 12192000"/>
              <a:gd name="connsiteY178" fmla="*/ 461512 h 6743700"/>
              <a:gd name="connsiteX179" fmla="*/ 11930631 w 12192000"/>
              <a:gd name="connsiteY179" fmla="*/ 457759 h 6743700"/>
              <a:gd name="connsiteX180" fmla="*/ 11936405 w 12192000"/>
              <a:gd name="connsiteY180" fmla="*/ 454583 h 6743700"/>
              <a:gd name="connsiteX181" fmla="*/ 11936405 w 12192000"/>
              <a:gd name="connsiteY181" fmla="*/ 460357 h 6743700"/>
              <a:gd name="connsiteX182" fmla="*/ 11940158 w 12192000"/>
              <a:gd name="connsiteY182" fmla="*/ 460357 h 6743700"/>
              <a:gd name="connsiteX183" fmla="*/ 11982883 w 12192000"/>
              <a:gd name="connsiteY183" fmla="*/ 460357 h 6743700"/>
              <a:gd name="connsiteX184" fmla="*/ 11982883 w 12192000"/>
              <a:gd name="connsiteY184" fmla="*/ 447943 h 6743700"/>
              <a:gd name="connsiteX185" fmla="*/ 11978842 w 12192000"/>
              <a:gd name="connsiteY185" fmla="*/ 447943 h 6743700"/>
              <a:gd name="connsiteX186" fmla="*/ 11978842 w 12192000"/>
              <a:gd name="connsiteY186" fmla="*/ 447655 h 6743700"/>
              <a:gd name="connsiteX187" fmla="*/ 11974511 w 12192000"/>
              <a:gd name="connsiteY187" fmla="*/ 447655 h 6743700"/>
              <a:gd name="connsiteX188" fmla="*/ 11972202 w 12192000"/>
              <a:gd name="connsiteY188" fmla="*/ 447077 h 6743700"/>
              <a:gd name="connsiteX189" fmla="*/ 11971336 w 12192000"/>
              <a:gd name="connsiteY189" fmla="*/ 445057 h 6743700"/>
              <a:gd name="connsiteX190" fmla="*/ 11971336 w 12192000"/>
              <a:gd name="connsiteY190" fmla="*/ 441015 h 6743700"/>
              <a:gd name="connsiteX191" fmla="*/ 11971336 w 12192000"/>
              <a:gd name="connsiteY191" fmla="*/ 379236 h 6743700"/>
              <a:gd name="connsiteX192" fmla="*/ 11967583 w 12192000"/>
              <a:gd name="connsiteY192" fmla="*/ 361915 h 6743700"/>
              <a:gd name="connsiteX193" fmla="*/ 11957190 w 12192000"/>
              <a:gd name="connsiteY193" fmla="*/ 351234 h 6743700"/>
              <a:gd name="connsiteX194" fmla="*/ 11941313 w 12192000"/>
              <a:gd name="connsiteY194" fmla="*/ 345749 h 6743700"/>
              <a:gd name="connsiteX195" fmla="*/ 11921105 w 12192000"/>
              <a:gd name="connsiteY195" fmla="*/ 344017 h 6743700"/>
              <a:gd name="connsiteX196" fmla="*/ 11552455 w 12192000"/>
              <a:gd name="connsiteY196" fmla="*/ 344017 h 6743700"/>
              <a:gd name="connsiteX197" fmla="*/ 11533979 w 12192000"/>
              <a:gd name="connsiteY197" fmla="*/ 345460 h 6743700"/>
              <a:gd name="connsiteX198" fmla="*/ 11517813 w 12192000"/>
              <a:gd name="connsiteY198" fmla="*/ 348925 h 6743700"/>
              <a:gd name="connsiteX199" fmla="*/ 11505688 w 12192000"/>
              <a:gd name="connsiteY199" fmla="*/ 352677 h 6743700"/>
              <a:gd name="connsiteX200" fmla="*/ 11499625 w 12192000"/>
              <a:gd name="connsiteY200" fmla="*/ 355276 h 6743700"/>
              <a:gd name="connsiteX201" fmla="*/ 11499625 w 12192000"/>
              <a:gd name="connsiteY201" fmla="*/ 383567 h 6743700"/>
              <a:gd name="connsiteX202" fmla="*/ 11522143 w 12192000"/>
              <a:gd name="connsiteY202" fmla="*/ 383567 h 6743700"/>
              <a:gd name="connsiteX203" fmla="*/ 11522143 w 12192000"/>
              <a:gd name="connsiteY203" fmla="*/ 374040 h 6743700"/>
              <a:gd name="connsiteX204" fmla="*/ 11522720 w 12192000"/>
              <a:gd name="connsiteY204" fmla="*/ 369132 h 6743700"/>
              <a:gd name="connsiteX205" fmla="*/ 11525318 w 12192000"/>
              <a:gd name="connsiteY205" fmla="*/ 364802 h 6743700"/>
              <a:gd name="connsiteX206" fmla="*/ 11535711 w 12192000"/>
              <a:gd name="connsiteY206" fmla="*/ 359895 h 6743700"/>
              <a:gd name="connsiteX207" fmla="*/ 11547258 w 12192000"/>
              <a:gd name="connsiteY207" fmla="*/ 358451 h 6743700"/>
              <a:gd name="connsiteX208" fmla="*/ 11563425 w 12192000"/>
              <a:gd name="connsiteY208" fmla="*/ 362781 h 6743700"/>
              <a:gd name="connsiteX209" fmla="*/ 11567755 w 12192000"/>
              <a:gd name="connsiteY209" fmla="*/ 379525 h 6743700"/>
              <a:gd name="connsiteX210" fmla="*/ 11567755 w 12192000"/>
              <a:gd name="connsiteY210" fmla="*/ 393093 h 6743700"/>
              <a:gd name="connsiteX211" fmla="*/ 11549857 w 12192000"/>
              <a:gd name="connsiteY211" fmla="*/ 393093 h 6743700"/>
              <a:gd name="connsiteX212" fmla="*/ 11527916 w 12192000"/>
              <a:gd name="connsiteY212" fmla="*/ 394537 h 6743700"/>
              <a:gd name="connsiteX213" fmla="*/ 11509152 w 12192000"/>
              <a:gd name="connsiteY213" fmla="*/ 400310 h 6743700"/>
              <a:gd name="connsiteX214" fmla="*/ 11496161 w 12192000"/>
              <a:gd name="connsiteY214" fmla="*/ 411858 h 6743700"/>
              <a:gd name="connsiteX215" fmla="*/ 11491254 w 12192000"/>
              <a:gd name="connsiteY215" fmla="*/ 430334 h 6743700"/>
              <a:gd name="connsiteX216" fmla="*/ 11495006 w 12192000"/>
              <a:gd name="connsiteY216" fmla="*/ 445923 h 6743700"/>
              <a:gd name="connsiteX217" fmla="*/ 11505110 w 12192000"/>
              <a:gd name="connsiteY217" fmla="*/ 456027 h 6743700"/>
              <a:gd name="connsiteX218" fmla="*/ 11519545 w 12192000"/>
              <a:gd name="connsiteY218" fmla="*/ 461512 h 6743700"/>
              <a:gd name="connsiteX219" fmla="*/ 11536288 w 12192000"/>
              <a:gd name="connsiteY219" fmla="*/ 463244 h 6743700"/>
              <a:gd name="connsiteX220" fmla="*/ 11551011 w 12192000"/>
              <a:gd name="connsiteY220" fmla="*/ 461512 h 6743700"/>
              <a:gd name="connsiteX221" fmla="*/ 11561693 w 12192000"/>
              <a:gd name="connsiteY221" fmla="*/ 457759 h 6743700"/>
              <a:gd name="connsiteX222" fmla="*/ 11567466 w 12192000"/>
              <a:gd name="connsiteY222" fmla="*/ 454583 h 6743700"/>
              <a:gd name="connsiteX223" fmla="*/ 11567466 w 12192000"/>
              <a:gd name="connsiteY223" fmla="*/ 460357 h 6743700"/>
              <a:gd name="connsiteX224" fmla="*/ 11571219 w 12192000"/>
              <a:gd name="connsiteY224" fmla="*/ 460357 h 6743700"/>
              <a:gd name="connsiteX225" fmla="*/ 11613944 w 12192000"/>
              <a:gd name="connsiteY225" fmla="*/ 460357 h 6743700"/>
              <a:gd name="connsiteX226" fmla="*/ 11613944 w 12192000"/>
              <a:gd name="connsiteY226" fmla="*/ 447943 h 6743700"/>
              <a:gd name="connsiteX227" fmla="*/ 11610192 w 12192000"/>
              <a:gd name="connsiteY227" fmla="*/ 447943 h 6743700"/>
              <a:gd name="connsiteX228" fmla="*/ 11610192 w 12192000"/>
              <a:gd name="connsiteY228" fmla="*/ 447655 h 6743700"/>
              <a:gd name="connsiteX229" fmla="*/ 11605861 w 12192000"/>
              <a:gd name="connsiteY229" fmla="*/ 447655 h 6743700"/>
              <a:gd name="connsiteX230" fmla="*/ 11603552 w 12192000"/>
              <a:gd name="connsiteY230" fmla="*/ 447077 h 6743700"/>
              <a:gd name="connsiteX231" fmla="*/ 11602686 w 12192000"/>
              <a:gd name="connsiteY231" fmla="*/ 445057 h 6743700"/>
              <a:gd name="connsiteX232" fmla="*/ 11602686 w 12192000"/>
              <a:gd name="connsiteY232" fmla="*/ 441015 h 6743700"/>
              <a:gd name="connsiteX233" fmla="*/ 11602686 w 12192000"/>
              <a:gd name="connsiteY233" fmla="*/ 379236 h 6743700"/>
              <a:gd name="connsiteX234" fmla="*/ 11598933 w 12192000"/>
              <a:gd name="connsiteY234" fmla="*/ 361915 h 6743700"/>
              <a:gd name="connsiteX235" fmla="*/ 11588540 w 12192000"/>
              <a:gd name="connsiteY235" fmla="*/ 351234 h 6743700"/>
              <a:gd name="connsiteX236" fmla="*/ 11572663 w 12192000"/>
              <a:gd name="connsiteY236" fmla="*/ 345749 h 6743700"/>
              <a:gd name="connsiteX237" fmla="*/ 11552455 w 12192000"/>
              <a:gd name="connsiteY237" fmla="*/ 344017 h 6743700"/>
              <a:gd name="connsiteX238" fmla="*/ 11136172 w 12192000"/>
              <a:gd name="connsiteY238" fmla="*/ 344017 h 6743700"/>
              <a:gd name="connsiteX239" fmla="*/ 11117696 w 12192000"/>
              <a:gd name="connsiteY239" fmla="*/ 345460 h 6743700"/>
              <a:gd name="connsiteX240" fmla="*/ 11101529 w 12192000"/>
              <a:gd name="connsiteY240" fmla="*/ 348925 h 6743700"/>
              <a:gd name="connsiteX241" fmla="*/ 11089405 w 12192000"/>
              <a:gd name="connsiteY241" fmla="*/ 352677 h 6743700"/>
              <a:gd name="connsiteX242" fmla="*/ 11083631 w 12192000"/>
              <a:gd name="connsiteY242" fmla="*/ 355276 h 6743700"/>
              <a:gd name="connsiteX243" fmla="*/ 11083631 w 12192000"/>
              <a:gd name="connsiteY243" fmla="*/ 383567 h 6743700"/>
              <a:gd name="connsiteX244" fmla="*/ 11106148 w 12192000"/>
              <a:gd name="connsiteY244" fmla="*/ 383567 h 6743700"/>
              <a:gd name="connsiteX245" fmla="*/ 11106148 w 12192000"/>
              <a:gd name="connsiteY245" fmla="*/ 374040 h 6743700"/>
              <a:gd name="connsiteX246" fmla="*/ 11106726 w 12192000"/>
              <a:gd name="connsiteY246" fmla="*/ 369132 h 6743700"/>
              <a:gd name="connsiteX247" fmla="*/ 11109324 w 12192000"/>
              <a:gd name="connsiteY247" fmla="*/ 364802 h 6743700"/>
              <a:gd name="connsiteX248" fmla="*/ 11119717 w 12192000"/>
              <a:gd name="connsiteY248" fmla="*/ 359895 h 6743700"/>
              <a:gd name="connsiteX249" fmla="*/ 11131264 w 12192000"/>
              <a:gd name="connsiteY249" fmla="*/ 358451 h 6743700"/>
              <a:gd name="connsiteX250" fmla="*/ 11147430 w 12192000"/>
              <a:gd name="connsiteY250" fmla="*/ 362781 h 6743700"/>
              <a:gd name="connsiteX251" fmla="*/ 11151761 w 12192000"/>
              <a:gd name="connsiteY251" fmla="*/ 379525 h 6743700"/>
              <a:gd name="connsiteX252" fmla="*/ 11151761 w 12192000"/>
              <a:gd name="connsiteY252" fmla="*/ 393093 h 6743700"/>
              <a:gd name="connsiteX253" fmla="*/ 11133862 w 12192000"/>
              <a:gd name="connsiteY253" fmla="*/ 393093 h 6743700"/>
              <a:gd name="connsiteX254" fmla="*/ 11111922 w 12192000"/>
              <a:gd name="connsiteY254" fmla="*/ 394537 h 6743700"/>
              <a:gd name="connsiteX255" fmla="*/ 11093158 w 12192000"/>
              <a:gd name="connsiteY255" fmla="*/ 400310 h 6743700"/>
              <a:gd name="connsiteX256" fmla="*/ 11080167 w 12192000"/>
              <a:gd name="connsiteY256" fmla="*/ 411858 h 6743700"/>
              <a:gd name="connsiteX257" fmla="*/ 11075259 w 12192000"/>
              <a:gd name="connsiteY257" fmla="*/ 430334 h 6743700"/>
              <a:gd name="connsiteX258" fmla="*/ 11079012 w 12192000"/>
              <a:gd name="connsiteY258" fmla="*/ 445923 h 6743700"/>
              <a:gd name="connsiteX259" fmla="*/ 11089116 w 12192000"/>
              <a:gd name="connsiteY259" fmla="*/ 456027 h 6743700"/>
              <a:gd name="connsiteX260" fmla="*/ 11103550 w 12192000"/>
              <a:gd name="connsiteY260" fmla="*/ 461512 h 6743700"/>
              <a:gd name="connsiteX261" fmla="*/ 11120294 w 12192000"/>
              <a:gd name="connsiteY261" fmla="*/ 463244 h 6743700"/>
              <a:gd name="connsiteX262" fmla="*/ 11135017 w 12192000"/>
              <a:gd name="connsiteY262" fmla="*/ 461512 h 6743700"/>
              <a:gd name="connsiteX263" fmla="*/ 11145698 w 12192000"/>
              <a:gd name="connsiteY263" fmla="*/ 457759 h 6743700"/>
              <a:gd name="connsiteX264" fmla="*/ 11151472 w 12192000"/>
              <a:gd name="connsiteY264" fmla="*/ 454583 h 6743700"/>
              <a:gd name="connsiteX265" fmla="*/ 11151472 w 12192000"/>
              <a:gd name="connsiteY265" fmla="*/ 460357 h 6743700"/>
              <a:gd name="connsiteX266" fmla="*/ 11155225 w 12192000"/>
              <a:gd name="connsiteY266" fmla="*/ 460357 h 6743700"/>
              <a:gd name="connsiteX267" fmla="*/ 11197950 w 12192000"/>
              <a:gd name="connsiteY267" fmla="*/ 460357 h 6743700"/>
              <a:gd name="connsiteX268" fmla="*/ 11197950 w 12192000"/>
              <a:gd name="connsiteY268" fmla="*/ 447943 h 6743700"/>
              <a:gd name="connsiteX269" fmla="*/ 11193908 w 12192000"/>
              <a:gd name="connsiteY269" fmla="*/ 447943 h 6743700"/>
              <a:gd name="connsiteX270" fmla="*/ 11193908 w 12192000"/>
              <a:gd name="connsiteY270" fmla="*/ 447655 h 6743700"/>
              <a:gd name="connsiteX271" fmla="*/ 11189578 w 12192000"/>
              <a:gd name="connsiteY271" fmla="*/ 447655 h 6743700"/>
              <a:gd name="connsiteX272" fmla="*/ 11187269 w 12192000"/>
              <a:gd name="connsiteY272" fmla="*/ 447077 h 6743700"/>
              <a:gd name="connsiteX273" fmla="*/ 11186403 w 12192000"/>
              <a:gd name="connsiteY273" fmla="*/ 445057 h 6743700"/>
              <a:gd name="connsiteX274" fmla="*/ 11186403 w 12192000"/>
              <a:gd name="connsiteY274" fmla="*/ 441015 h 6743700"/>
              <a:gd name="connsiteX275" fmla="*/ 11186403 w 12192000"/>
              <a:gd name="connsiteY275" fmla="*/ 379236 h 6743700"/>
              <a:gd name="connsiteX276" fmla="*/ 11182650 w 12192000"/>
              <a:gd name="connsiteY276" fmla="*/ 361915 h 6743700"/>
              <a:gd name="connsiteX277" fmla="*/ 11172257 w 12192000"/>
              <a:gd name="connsiteY277" fmla="*/ 351234 h 6743700"/>
              <a:gd name="connsiteX278" fmla="*/ 11156380 w 12192000"/>
              <a:gd name="connsiteY278" fmla="*/ 345749 h 6743700"/>
              <a:gd name="connsiteX279" fmla="*/ 11136172 w 12192000"/>
              <a:gd name="connsiteY279" fmla="*/ 344017 h 6743700"/>
              <a:gd name="connsiteX280" fmla="*/ 11285421 w 12192000"/>
              <a:gd name="connsiteY280" fmla="*/ 289167 h 6743700"/>
              <a:gd name="connsiteX281" fmla="*/ 11285421 w 12192000"/>
              <a:gd name="connsiteY281" fmla="*/ 301580 h 6743700"/>
              <a:gd name="connsiteX282" fmla="*/ 11289463 w 12192000"/>
              <a:gd name="connsiteY282" fmla="*/ 301580 h 6743700"/>
              <a:gd name="connsiteX283" fmla="*/ 11293793 w 12192000"/>
              <a:gd name="connsiteY283" fmla="*/ 301580 h 6743700"/>
              <a:gd name="connsiteX284" fmla="*/ 11296103 w 12192000"/>
              <a:gd name="connsiteY284" fmla="*/ 302158 h 6743700"/>
              <a:gd name="connsiteX285" fmla="*/ 11296969 w 12192000"/>
              <a:gd name="connsiteY285" fmla="*/ 304178 h 6743700"/>
              <a:gd name="connsiteX286" fmla="*/ 11297258 w 12192000"/>
              <a:gd name="connsiteY286" fmla="*/ 308220 h 6743700"/>
              <a:gd name="connsiteX287" fmla="*/ 11297258 w 12192000"/>
              <a:gd name="connsiteY287" fmla="*/ 354410 h 6743700"/>
              <a:gd name="connsiteX288" fmla="*/ 11285133 w 12192000"/>
              <a:gd name="connsiteY288" fmla="*/ 346904 h 6743700"/>
              <a:gd name="connsiteX289" fmla="*/ 11264348 w 12192000"/>
              <a:gd name="connsiteY289" fmla="*/ 343728 h 6743700"/>
              <a:gd name="connsiteX290" fmla="*/ 11242408 w 12192000"/>
              <a:gd name="connsiteY290" fmla="*/ 347192 h 6743700"/>
              <a:gd name="connsiteX291" fmla="*/ 11223643 w 12192000"/>
              <a:gd name="connsiteY291" fmla="*/ 358162 h 6743700"/>
              <a:gd name="connsiteX292" fmla="*/ 11210364 w 12192000"/>
              <a:gd name="connsiteY292" fmla="*/ 376927 h 6743700"/>
              <a:gd name="connsiteX293" fmla="*/ 11205456 w 12192000"/>
              <a:gd name="connsiteY293" fmla="*/ 404352 h 6743700"/>
              <a:gd name="connsiteX294" fmla="*/ 11210941 w 12192000"/>
              <a:gd name="connsiteY294" fmla="*/ 432643 h 6743700"/>
              <a:gd name="connsiteX295" fmla="*/ 11224798 w 12192000"/>
              <a:gd name="connsiteY295" fmla="*/ 450542 h 6743700"/>
              <a:gd name="connsiteX296" fmla="*/ 11243562 w 12192000"/>
              <a:gd name="connsiteY296" fmla="*/ 459779 h 6743700"/>
              <a:gd name="connsiteX297" fmla="*/ 11263770 w 12192000"/>
              <a:gd name="connsiteY297" fmla="*/ 462378 h 6743700"/>
              <a:gd name="connsiteX298" fmla="*/ 11279936 w 12192000"/>
              <a:gd name="connsiteY298" fmla="*/ 460357 h 6743700"/>
              <a:gd name="connsiteX299" fmla="*/ 11291484 w 12192000"/>
              <a:gd name="connsiteY299" fmla="*/ 455449 h 6743700"/>
              <a:gd name="connsiteX300" fmla="*/ 11298124 w 12192000"/>
              <a:gd name="connsiteY300" fmla="*/ 450830 h 6743700"/>
              <a:gd name="connsiteX301" fmla="*/ 11298124 w 12192000"/>
              <a:gd name="connsiteY301" fmla="*/ 459491 h 6743700"/>
              <a:gd name="connsiteX302" fmla="*/ 11302454 w 12192000"/>
              <a:gd name="connsiteY302" fmla="*/ 459491 h 6743700"/>
              <a:gd name="connsiteX303" fmla="*/ 11345468 w 12192000"/>
              <a:gd name="connsiteY303" fmla="*/ 459491 h 6743700"/>
              <a:gd name="connsiteX304" fmla="*/ 11345468 w 12192000"/>
              <a:gd name="connsiteY304" fmla="*/ 447077 h 6743700"/>
              <a:gd name="connsiteX305" fmla="*/ 11340849 w 12192000"/>
              <a:gd name="connsiteY305" fmla="*/ 447077 h 6743700"/>
              <a:gd name="connsiteX306" fmla="*/ 11340849 w 12192000"/>
              <a:gd name="connsiteY306" fmla="*/ 447655 h 6743700"/>
              <a:gd name="connsiteX307" fmla="*/ 11336519 w 12192000"/>
              <a:gd name="connsiteY307" fmla="*/ 447655 h 6743700"/>
              <a:gd name="connsiteX308" fmla="*/ 11334209 w 12192000"/>
              <a:gd name="connsiteY308" fmla="*/ 447077 h 6743700"/>
              <a:gd name="connsiteX309" fmla="*/ 11333343 w 12192000"/>
              <a:gd name="connsiteY309" fmla="*/ 445057 h 6743700"/>
              <a:gd name="connsiteX310" fmla="*/ 11333343 w 12192000"/>
              <a:gd name="connsiteY310" fmla="*/ 441015 h 6743700"/>
              <a:gd name="connsiteX311" fmla="*/ 11333343 w 12192000"/>
              <a:gd name="connsiteY311" fmla="*/ 289167 h 6743700"/>
              <a:gd name="connsiteX312" fmla="*/ 11285421 w 12192000"/>
              <a:gd name="connsiteY312" fmla="*/ 289167 h 6743700"/>
              <a:gd name="connsiteX313" fmla="*/ 11816890 w 12192000"/>
              <a:gd name="connsiteY313" fmla="*/ 288012 h 6743700"/>
              <a:gd name="connsiteX314" fmla="*/ 11797259 w 12192000"/>
              <a:gd name="connsiteY314" fmla="*/ 307643 h 6743700"/>
              <a:gd name="connsiteX315" fmla="*/ 11816890 w 12192000"/>
              <a:gd name="connsiteY315" fmla="*/ 327273 h 6743700"/>
              <a:gd name="connsiteX316" fmla="*/ 11836520 w 12192000"/>
              <a:gd name="connsiteY316" fmla="*/ 307643 h 6743700"/>
              <a:gd name="connsiteX317" fmla="*/ 11816890 w 12192000"/>
              <a:gd name="connsiteY317" fmla="*/ 288012 h 6743700"/>
              <a:gd name="connsiteX318" fmla="*/ 10979284 w 12192000"/>
              <a:gd name="connsiteY318" fmla="*/ 122123 h 6743700"/>
              <a:gd name="connsiteX319" fmla="*/ 10886839 w 12192000"/>
              <a:gd name="connsiteY319" fmla="*/ 179073 h 6743700"/>
              <a:gd name="connsiteX320" fmla="*/ 10886839 w 12192000"/>
              <a:gd name="connsiteY320" fmla="*/ 290319 h 6743700"/>
              <a:gd name="connsiteX321" fmla="*/ 10689026 w 12192000"/>
              <a:gd name="connsiteY321" fmla="*/ 398712 h 6743700"/>
              <a:gd name="connsiteX322" fmla="*/ 10692647 w 12192000"/>
              <a:gd name="connsiteY322" fmla="*/ 516035 h 6743700"/>
              <a:gd name="connsiteX323" fmla="*/ 10789979 w 12192000"/>
              <a:gd name="connsiteY323" fmla="*/ 572814 h 6743700"/>
              <a:gd name="connsiteX324" fmla="*/ 10789979 w 12192000"/>
              <a:gd name="connsiteY324" fmla="*/ 614245 h 6743700"/>
              <a:gd name="connsiteX325" fmla="*/ 10786902 w 12192000"/>
              <a:gd name="connsiteY325" fmla="*/ 686888 h 6743700"/>
              <a:gd name="connsiteX326" fmla="*/ 10888203 w 12192000"/>
              <a:gd name="connsiteY326" fmla="*/ 739772 h 6743700"/>
              <a:gd name="connsiteX327" fmla="*/ 11075474 w 12192000"/>
              <a:gd name="connsiteY327" fmla="*/ 631651 h 6743700"/>
              <a:gd name="connsiteX328" fmla="*/ 11075128 w 12192000"/>
              <a:gd name="connsiteY328" fmla="*/ 509911 h 6743700"/>
              <a:gd name="connsiteX329" fmla="*/ 10983160 w 12192000"/>
              <a:gd name="connsiteY329" fmla="*/ 459313 h 6743700"/>
              <a:gd name="connsiteX330" fmla="*/ 10983210 w 12192000"/>
              <a:gd name="connsiteY330" fmla="*/ 380726 h 6743700"/>
              <a:gd name="connsiteX331" fmla="*/ 10983839 w 12192000"/>
              <a:gd name="connsiteY331" fmla="*/ 345487 h 6743700"/>
              <a:gd name="connsiteX332" fmla="*/ 11076016 w 12192000"/>
              <a:gd name="connsiteY332" fmla="*/ 290957 h 6743700"/>
              <a:gd name="connsiteX333" fmla="*/ 11076362 w 12192000"/>
              <a:gd name="connsiteY333" fmla="*/ 180428 h 6743700"/>
              <a:gd name="connsiteX334" fmla="*/ 10979284 w 12192000"/>
              <a:gd name="connsiteY334" fmla="*/ 122123 h 6743700"/>
              <a:gd name="connsiteX335" fmla="*/ 0 w 12192000"/>
              <a:gd name="connsiteY335" fmla="*/ 0 h 6743700"/>
              <a:gd name="connsiteX336" fmla="*/ 12192000 w 12192000"/>
              <a:gd name="connsiteY336" fmla="*/ 0 h 6743700"/>
              <a:gd name="connsiteX337" fmla="*/ 12192000 w 12192000"/>
              <a:gd name="connsiteY337" fmla="*/ 6743700 h 6743700"/>
              <a:gd name="connsiteX338" fmla="*/ 0 w 12192000"/>
              <a:gd name="connsiteY338" fmla="*/ 6743700 h 6743700"/>
              <a:gd name="connsiteX339" fmla="*/ 0 w 12192000"/>
              <a:gd name="connsiteY339" fmla="*/ 0 h 6743700"/>
              <a:gd name="connsiteX0" fmla="*/ 11917063 w 12192000"/>
              <a:gd name="connsiteY0" fmla="*/ 408682 h 6743700"/>
              <a:gd name="connsiteX1" fmla="*/ 11935828 w 12192000"/>
              <a:gd name="connsiteY1" fmla="*/ 408682 h 6743700"/>
              <a:gd name="connsiteX2" fmla="*/ 11935828 w 12192000"/>
              <a:gd name="connsiteY2" fmla="*/ 437551 h 6743700"/>
              <a:gd name="connsiteX3" fmla="*/ 11933230 w 12192000"/>
              <a:gd name="connsiteY3" fmla="*/ 440438 h 6743700"/>
              <a:gd name="connsiteX4" fmla="*/ 11928611 w 12192000"/>
              <a:gd name="connsiteY4" fmla="*/ 443613 h 6743700"/>
              <a:gd name="connsiteX5" fmla="*/ 11922260 w 12192000"/>
              <a:gd name="connsiteY5" fmla="*/ 446211 h 6743700"/>
              <a:gd name="connsiteX6" fmla="*/ 11914176 w 12192000"/>
              <a:gd name="connsiteY6" fmla="*/ 447366 h 6743700"/>
              <a:gd name="connsiteX7" fmla="*/ 11901186 w 12192000"/>
              <a:gd name="connsiteY7" fmla="*/ 443324 h 6743700"/>
              <a:gd name="connsiteX8" fmla="*/ 11895701 w 12192000"/>
              <a:gd name="connsiteY8" fmla="*/ 428890 h 6743700"/>
              <a:gd name="connsiteX9" fmla="*/ 11898876 w 12192000"/>
              <a:gd name="connsiteY9" fmla="*/ 416765 h 6743700"/>
              <a:gd name="connsiteX10" fmla="*/ 11907537 w 12192000"/>
              <a:gd name="connsiteY10" fmla="*/ 410126 h 6743700"/>
              <a:gd name="connsiteX11" fmla="*/ 11917063 w 12192000"/>
              <a:gd name="connsiteY11" fmla="*/ 408682 h 6743700"/>
              <a:gd name="connsiteX12" fmla="*/ 11548413 w 12192000"/>
              <a:gd name="connsiteY12" fmla="*/ 408682 h 6743700"/>
              <a:gd name="connsiteX13" fmla="*/ 11567178 w 12192000"/>
              <a:gd name="connsiteY13" fmla="*/ 408682 h 6743700"/>
              <a:gd name="connsiteX14" fmla="*/ 11567178 w 12192000"/>
              <a:gd name="connsiteY14" fmla="*/ 437551 h 6743700"/>
              <a:gd name="connsiteX15" fmla="*/ 11564579 w 12192000"/>
              <a:gd name="connsiteY15" fmla="*/ 440438 h 6743700"/>
              <a:gd name="connsiteX16" fmla="*/ 11559960 w 12192000"/>
              <a:gd name="connsiteY16" fmla="*/ 443613 h 6743700"/>
              <a:gd name="connsiteX17" fmla="*/ 11553609 w 12192000"/>
              <a:gd name="connsiteY17" fmla="*/ 446211 h 6743700"/>
              <a:gd name="connsiteX18" fmla="*/ 11545526 w 12192000"/>
              <a:gd name="connsiteY18" fmla="*/ 447366 h 6743700"/>
              <a:gd name="connsiteX19" fmla="*/ 11532535 w 12192000"/>
              <a:gd name="connsiteY19" fmla="*/ 443324 h 6743700"/>
              <a:gd name="connsiteX20" fmla="*/ 11527050 w 12192000"/>
              <a:gd name="connsiteY20" fmla="*/ 428890 h 6743700"/>
              <a:gd name="connsiteX21" fmla="*/ 11530226 w 12192000"/>
              <a:gd name="connsiteY21" fmla="*/ 416765 h 6743700"/>
              <a:gd name="connsiteX22" fmla="*/ 11538886 w 12192000"/>
              <a:gd name="connsiteY22" fmla="*/ 410126 h 6743700"/>
              <a:gd name="connsiteX23" fmla="*/ 11548413 w 12192000"/>
              <a:gd name="connsiteY23" fmla="*/ 408682 h 6743700"/>
              <a:gd name="connsiteX24" fmla="*/ 11132130 w 12192000"/>
              <a:gd name="connsiteY24" fmla="*/ 408682 h 6743700"/>
              <a:gd name="connsiteX25" fmla="*/ 11150894 w 12192000"/>
              <a:gd name="connsiteY25" fmla="*/ 408682 h 6743700"/>
              <a:gd name="connsiteX26" fmla="*/ 11150894 w 12192000"/>
              <a:gd name="connsiteY26" fmla="*/ 437551 h 6743700"/>
              <a:gd name="connsiteX27" fmla="*/ 11148296 w 12192000"/>
              <a:gd name="connsiteY27" fmla="*/ 440438 h 6743700"/>
              <a:gd name="connsiteX28" fmla="*/ 11143677 w 12192000"/>
              <a:gd name="connsiteY28" fmla="*/ 443613 h 6743700"/>
              <a:gd name="connsiteX29" fmla="*/ 11137326 w 12192000"/>
              <a:gd name="connsiteY29" fmla="*/ 446211 h 6743700"/>
              <a:gd name="connsiteX30" fmla="*/ 11129243 w 12192000"/>
              <a:gd name="connsiteY30" fmla="*/ 447366 h 6743700"/>
              <a:gd name="connsiteX31" fmla="*/ 11116252 w 12192000"/>
              <a:gd name="connsiteY31" fmla="*/ 443324 h 6743700"/>
              <a:gd name="connsiteX32" fmla="*/ 11110767 w 12192000"/>
              <a:gd name="connsiteY32" fmla="*/ 428890 h 6743700"/>
              <a:gd name="connsiteX33" fmla="*/ 11113943 w 12192000"/>
              <a:gd name="connsiteY33" fmla="*/ 416765 h 6743700"/>
              <a:gd name="connsiteX34" fmla="*/ 11122603 w 12192000"/>
              <a:gd name="connsiteY34" fmla="*/ 410126 h 6743700"/>
              <a:gd name="connsiteX35" fmla="*/ 11132130 w 12192000"/>
              <a:gd name="connsiteY35" fmla="*/ 408682 h 6743700"/>
              <a:gd name="connsiteX36" fmla="*/ 11270987 w 12192000"/>
              <a:gd name="connsiteY36" fmla="*/ 364514 h 6743700"/>
              <a:gd name="connsiteX37" fmla="*/ 11296969 w 12192000"/>
              <a:gd name="connsiteY37" fmla="*/ 378082 h 6743700"/>
              <a:gd name="connsiteX38" fmla="*/ 11296969 w 12192000"/>
              <a:gd name="connsiteY38" fmla="*/ 426292 h 6743700"/>
              <a:gd name="connsiteX39" fmla="*/ 11272431 w 12192000"/>
              <a:gd name="connsiteY39" fmla="*/ 441881 h 6743700"/>
              <a:gd name="connsiteX40" fmla="*/ 11246449 w 12192000"/>
              <a:gd name="connsiteY40" fmla="*/ 428024 h 6743700"/>
              <a:gd name="connsiteX41" fmla="*/ 11242985 w 12192000"/>
              <a:gd name="connsiteY41" fmla="*/ 403197 h 6743700"/>
              <a:gd name="connsiteX42" fmla="*/ 11247604 w 12192000"/>
              <a:gd name="connsiteY42" fmla="*/ 378659 h 6743700"/>
              <a:gd name="connsiteX43" fmla="*/ 11270987 w 12192000"/>
              <a:gd name="connsiteY43" fmla="*/ 364514 h 6743700"/>
              <a:gd name="connsiteX44" fmla="*/ 11786578 w 12192000"/>
              <a:gd name="connsiteY44" fmla="*/ 346326 h 6743700"/>
              <a:gd name="connsiteX45" fmla="*/ 11786578 w 12192000"/>
              <a:gd name="connsiteY45" fmla="*/ 358740 h 6743700"/>
              <a:gd name="connsiteX46" fmla="*/ 11790619 w 12192000"/>
              <a:gd name="connsiteY46" fmla="*/ 358740 h 6743700"/>
              <a:gd name="connsiteX47" fmla="*/ 11794950 w 12192000"/>
              <a:gd name="connsiteY47" fmla="*/ 358740 h 6743700"/>
              <a:gd name="connsiteX48" fmla="*/ 11797259 w 12192000"/>
              <a:gd name="connsiteY48" fmla="*/ 359317 h 6743700"/>
              <a:gd name="connsiteX49" fmla="*/ 11798125 w 12192000"/>
              <a:gd name="connsiteY49" fmla="*/ 361338 h 6743700"/>
              <a:gd name="connsiteX50" fmla="*/ 11798125 w 12192000"/>
              <a:gd name="connsiteY50" fmla="*/ 365380 h 6743700"/>
              <a:gd name="connsiteX51" fmla="*/ 11798125 w 12192000"/>
              <a:gd name="connsiteY51" fmla="*/ 440726 h 6743700"/>
              <a:gd name="connsiteX52" fmla="*/ 11798125 w 12192000"/>
              <a:gd name="connsiteY52" fmla="*/ 444768 h 6743700"/>
              <a:gd name="connsiteX53" fmla="*/ 11797259 w 12192000"/>
              <a:gd name="connsiteY53" fmla="*/ 446789 h 6743700"/>
              <a:gd name="connsiteX54" fmla="*/ 11794950 w 12192000"/>
              <a:gd name="connsiteY54" fmla="*/ 447366 h 6743700"/>
              <a:gd name="connsiteX55" fmla="*/ 11790619 w 12192000"/>
              <a:gd name="connsiteY55" fmla="*/ 447366 h 6743700"/>
              <a:gd name="connsiteX56" fmla="*/ 11786578 w 12192000"/>
              <a:gd name="connsiteY56" fmla="*/ 447366 h 6743700"/>
              <a:gd name="connsiteX57" fmla="*/ 11786578 w 12192000"/>
              <a:gd name="connsiteY57" fmla="*/ 459779 h 6743700"/>
              <a:gd name="connsiteX58" fmla="*/ 11846335 w 12192000"/>
              <a:gd name="connsiteY58" fmla="*/ 459779 h 6743700"/>
              <a:gd name="connsiteX59" fmla="*/ 11846335 w 12192000"/>
              <a:gd name="connsiteY59" fmla="*/ 447366 h 6743700"/>
              <a:gd name="connsiteX60" fmla="*/ 11842294 w 12192000"/>
              <a:gd name="connsiteY60" fmla="*/ 447366 h 6743700"/>
              <a:gd name="connsiteX61" fmla="*/ 11837964 w 12192000"/>
              <a:gd name="connsiteY61" fmla="*/ 447366 h 6743700"/>
              <a:gd name="connsiteX62" fmla="*/ 11835654 w 12192000"/>
              <a:gd name="connsiteY62" fmla="*/ 446789 h 6743700"/>
              <a:gd name="connsiteX63" fmla="*/ 11834788 w 12192000"/>
              <a:gd name="connsiteY63" fmla="*/ 444768 h 6743700"/>
              <a:gd name="connsiteX64" fmla="*/ 11834788 w 12192000"/>
              <a:gd name="connsiteY64" fmla="*/ 440726 h 6743700"/>
              <a:gd name="connsiteX65" fmla="*/ 11834499 w 12192000"/>
              <a:gd name="connsiteY65" fmla="*/ 440726 h 6743700"/>
              <a:gd name="connsiteX66" fmla="*/ 11834499 w 12192000"/>
              <a:gd name="connsiteY66" fmla="*/ 346326 h 6743700"/>
              <a:gd name="connsiteX67" fmla="*/ 11786578 w 12192000"/>
              <a:gd name="connsiteY67" fmla="*/ 346326 h 6743700"/>
              <a:gd name="connsiteX68" fmla="*/ 11446796 w 12192000"/>
              <a:gd name="connsiteY68" fmla="*/ 345749 h 6743700"/>
              <a:gd name="connsiteX69" fmla="*/ 11446796 w 12192000"/>
              <a:gd name="connsiteY69" fmla="*/ 358162 h 6743700"/>
              <a:gd name="connsiteX70" fmla="*/ 11448240 w 12192000"/>
              <a:gd name="connsiteY70" fmla="*/ 358162 h 6743700"/>
              <a:gd name="connsiteX71" fmla="*/ 11453725 w 12192000"/>
              <a:gd name="connsiteY71" fmla="*/ 358451 h 6743700"/>
              <a:gd name="connsiteX72" fmla="*/ 11456034 w 12192000"/>
              <a:gd name="connsiteY72" fmla="*/ 360183 h 6743700"/>
              <a:gd name="connsiteX73" fmla="*/ 11455457 w 12192000"/>
              <a:gd name="connsiteY73" fmla="*/ 364514 h 6743700"/>
              <a:gd name="connsiteX74" fmla="*/ 11451992 w 12192000"/>
              <a:gd name="connsiteY74" fmla="*/ 372885 h 6743700"/>
              <a:gd name="connsiteX75" fmla="*/ 11426011 w 12192000"/>
              <a:gd name="connsiteY75" fmla="*/ 436396 h 6743700"/>
              <a:gd name="connsiteX76" fmla="*/ 11398297 w 12192000"/>
              <a:gd name="connsiteY76" fmla="*/ 372019 h 6743700"/>
              <a:gd name="connsiteX77" fmla="*/ 11395122 w 12192000"/>
              <a:gd name="connsiteY77" fmla="*/ 364225 h 6743700"/>
              <a:gd name="connsiteX78" fmla="*/ 11394544 w 12192000"/>
              <a:gd name="connsiteY78" fmla="*/ 360183 h 6743700"/>
              <a:gd name="connsiteX79" fmla="*/ 11396854 w 12192000"/>
              <a:gd name="connsiteY79" fmla="*/ 358740 h 6743700"/>
              <a:gd name="connsiteX80" fmla="*/ 11402050 w 12192000"/>
              <a:gd name="connsiteY80" fmla="*/ 358451 h 6743700"/>
              <a:gd name="connsiteX81" fmla="*/ 11404937 w 12192000"/>
              <a:gd name="connsiteY81" fmla="*/ 358451 h 6743700"/>
              <a:gd name="connsiteX82" fmla="*/ 11404937 w 12192000"/>
              <a:gd name="connsiteY82" fmla="*/ 346038 h 6743700"/>
              <a:gd name="connsiteX83" fmla="*/ 11346623 w 12192000"/>
              <a:gd name="connsiteY83" fmla="*/ 346038 h 6743700"/>
              <a:gd name="connsiteX84" fmla="*/ 11346623 w 12192000"/>
              <a:gd name="connsiteY84" fmla="*/ 358451 h 6743700"/>
              <a:gd name="connsiteX85" fmla="*/ 11346911 w 12192000"/>
              <a:gd name="connsiteY85" fmla="*/ 358451 h 6743700"/>
              <a:gd name="connsiteX86" fmla="*/ 11351242 w 12192000"/>
              <a:gd name="connsiteY86" fmla="*/ 358451 h 6743700"/>
              <a:gd name="connsiteX87" fmla="*/ 11354128 w 12192000"/>
              <a:gd name="connsiteY87" fmla="*/ 359029 h 6743700"/>
              <a:gd name="connsiteX88" fmla="*/ 11356149 w 12192000"/>
              <a:gd name="connsiteY88" fmla="*/ 361049 h 6743700"/>
              <a:gd name="connsiteX89" fmla="*/ 11358459 w 12192000"/>
              <a:gd name="connsiteY89" fmla="*/ 365091 h 6743700"/>
              <a:gd name="connsiteX90" fmla="*/ 11401761 w 12192000"/>
              <a:gd name="connsiteY90" fmla="*/ 459779 h 6743700"/>
              <a:gd name="connsiteX91" fmla="*/ 11435826 w 12192000"/>
              <a:gd name="connsiteY91" fmla="*/ 459779 h 6743700"/>
              <a:gd name="connsiteX92" fmla="*/ 11475087 w 12192000"/>
              <a:gd name="connsiteY92" fmla="*/ 364802 h 6743700"/>
              <a:gd name="connsiteX93" fmla="*/ 11476819 w 12192000"/>
              <a:gd name="connsiteY93" fmla="*/ 361049 h 6743700"/>
              <a:gd name="connsiteX94" fmla="*/ 11478263 w 12192000"/>
              <a:gd name="connsiteY94" fmla="*/ 359029 h 6743700"/>
              <a:gd name="connsiteX95" fmla="*/ 11480284 w 12192000"/>
              <a:gd name="connsiteY95" fmla="*/ 358162 h 6743700"/>
              <a:gd name="connsiteX96" fmla="*/ 11483748 w 12192000"/>
              <a:gd name="connsiteY96" fmla="*/ 358162 h 6743700"/>
              <a:gd name="connsiteX97" fmla="*/ 11487789 w 12192000"/>
              <a:gd name="connsiteY97" fmla="*/ 358162 h 6743700"/>
              <a:gd name="connsiteX98" fmla="*/ 11487789 w 12192000"/>
              <a:gd name="connsiteY98" fmla="*/ 345749 h 6743700"/>
              <a:gd name="connsiteX99" fmla="*/ 11446796 w 12192000"/>
              <a:gd name="connsiteY99" fmla="*/ 345749 h 6743700"/>
              <a:gd name="connsiteX100" fmla="*/ 11717005 w 12192000"/>
              <a:gd name="connsiteY100" fmla="*/ 344306 h 6743700"/>
              <a:gd name="connsiteX101" fmla="*/ 11701705 w 12192000"/>
              <a:gd name="connsiteY101" fmla="*/ 345749 h 6743700"/>
              <a:gd name="connsiteX102" fmla="*/ 11689869 w 12192000"/>
              <a:gd name="connsiteY102" fmla="*/ 349502 h 6743700"/>
              <a:gd name="connsiteX103" fmla="*/ 11681497 w 12192000"/>
              <a:gd name="connsiteY103" fmla="*/ 353832 h 6743700"/>
              <a:gd name="connsiteX104" fmla="*/ 11676589 w 12192000"/>
              <a:gd name="connsiteY104" fmla="*/ 357296 h 6743700"/>
              <a:gd name="connsiteX105" fmla="*/ 11676589 w 12192000"/>
              <a:gd name="connsiteY105" fmla="*/ 346326 h 6743700"/>
              <a:gd name="connsiteX106" fmla="*/ 11631554 w 12192000"/>
              <a:gd name="connsiteY106" fmla="*/ 346326 h 6743700"/>
              <a:gd name="connsiteX107" fmla="*/ 11631266 w 12192000"/>
              <a:gd name="connsiteY107" fmla="*/ 346326 h 6743700"/>
              <a:gd name="connsiteX108" fmla="*/ 11631266 w 12192000"/>
              <a:gd name="connsiteY108" fmla="*/ 358740 h 6743700"/>
              <a:gd name="connsiteX109" fmla="*/ 11635307 w 12192000"/>
              <a:gd name="connsiteY109" fmla="*/ 358740 h 6743700"/>
              <a:gd name="connsiteX110" fmla="*/ 11639637 w 12192000"/>
              <a:gd name="connsiteY110" fmla="*/ 358740 h 6743700"/>
              <a:gd name="connsiteX111" fmla="*/ 11641947 w 12192000"/>
              <a:gd name="connsiteY111" fmla="*/ 359317 h 6743700"/>
              <a:gd name="connsiteX112" fmla="*/ 11642813 w 12192000"/>
              <a:gd name="connsiteY112" fmla="*/ 361338 h 6743700"/>
              <a:gd name="connsiteX113" fmla="*/ 11643102 w 12192000"/>
              <a:gd name="connsiteY113" fmla="*/ 365380 h 6743700"/>
              <a:gd name="connsiteX114" fmla="*/ 11643102 w 12192000"/>
              <a:gd name="connsiteY114" fmla="*/ 440726 h 6743700"/>
              <a:gd name="connsiteX115" fmla="*/ 11642813 w 12192000"/>
              <a:gd name="connsiteY115" fmla="*/ 444768 h 6743700"/>
              <a:gd name="connsiteX116" fmla="*/ 11641947 w 12192000"/>
              <a:gd name="connsiteY116" fmla="*/ 446789 h 6743700"/>
              <a:gd name="connsiteX117" fmla="*/ 11639637 w 12192000"/>
              <a:gd name="connsiteY117" fmla="*/ 447366 h 6743700"/>
              <a:gd name="connsiteX118" fmla="*/ 11635307 w 12192000"/>
              <a:gd name="connsiteY118" fmla="*/ 447366 h 6743700"/>
              <a:gd name="connsiteX119" fmla="*/ 11631266 w 12192000"/>
              <a:gd name="connsiteY119" fmla="*/ 447366 h 6743700"/>
              <a:gd name="connsiteX120" fmla="*/ 11631266 w 12192000"/>
              <a:gd name="connsiteY120" fmla="*/ 459779 h 6743700"/>
              <a:gd name="connsiteX121" fmla="*/ 11688425 w 12192000"/>
              <a:gd name="connsiteY121" fmla="*/ 459779 h 6743700"/>
              <a:gd name="connsiteX122" fmla="*/ 11688425 w 12192000"/>
              <a:gd name="connsiteY122" fmla="*/ 447366 h 6743700"/>
              <a:gd name="connsiteX123" fmla="*/ 11686982 w 12192000"/>
              <a:gd name="connsiteY123" fmla="*/ 447366 h 6743700"/>
              <a:gd name="connsiteX124" fmla="*/ 11682651 w 12192000"/>
              <a:gd name="connsiteY124" fmla="*/ 447366 h 6743700"/>
              <a:gd name="connsiteX125" fmla="*/ 11680342 w 12192000"/>
              <a:gd name="connsiteY125" fmla="*/ 446789 h 6743700"/>
              <a:gd name="connsiteX126" fmla="*/ 11679476 w 12192000"/>
              <a:gd name="connsiteY126" fmla="*/ 444768 h 6743700"/>
              <a:gd name="connsiteX127" fmla="*/ 11679476 w 12192000"/>
              <a:gd name="connsiteY127" fmla="*/ 440726 h 6743700"/>
              <a:gd name="connsiteX128" fmla="*/ 11679476 w 12192000"/>
              <a:gd name="connsiteY128" fmla="*/ 372308 h 6743700"/>
              <a:gd name="connsiteX129" fmla="*/ 11683517 w 12192000"/>
              <a:gd name="connsiteY129" fmla="*/ 368844 h 6743700"/>
              <a:gd name="connsiteX130" fmla="*/ 11689580 w 12192000"/>
              <a:gd name="connsiteY130" fmla="*/ 365091 h 6743700"/>
              <a:gd name="connsiteX131" fmla="*/ 11697086 w 12192000"/>
              <a:gd name="connsiteY131" fmla="*/ 362204 h 6743700"/>
              <a:gd name="connsiteX132" fmla="*/ 11706035 w 12192000"/>
              <a:gd name="connsiteY132" fmla="*/ 361049 h 6743700"/>
              <a:gd name="connsiteX133" fmla="*/ 11714695 w 12192000"/>
              <a:gd name="connsiteY133" fmla="*/ 363070 h 6743700"/>
              <a:gd name="connsiteX134" fmla="*/ 11719314 w 12192000"/>
              <a:gd name="connsiteY134" fmla="*/ 368555 h 6743700"/>
              <a:gd name="connsiteX135" fmla="*/ 11721046 w 12192000"/>
              <a:gd name="connsiteY135" fmla="*/ 377504 h 6743700"/>
              <a:gd name="connsiteX136" fmla="*/ 11721335 w 12192000"/>
              <a:gd name="connsiteY136" fmla="*/ 389918 h 6743700"/>
              <a:gd name="connsiteX137" fmla="*/ 11721335 w 12192000"/>
              <a:gd name="connsiteY137" fmla="*/ 440726 h 6743700"/>
              <a:gd name="connsiteX138" fmla="*/ 11721335 w 12192000"/>
              <a:gd name="connsiteY138" fmla="*/ 444768 h 6743700"/>
              <a:gd name="connsiteX139" fmla="*/ 11720469 w 12192000"/>
              <a:gd name="connsiteY139" fmla="*/ 446789 h 6743700"/>
              <a:gd name="connsiteX140" fmla="*/ 11718160 w 12192000"/>
              <a:gd name="connsiteY140" fmla="*/ 447366 h 6743700"/>
              <a:gd name="connsiteX141" fmla="*/ 11713829 w 12192000"/>
              <a:gd name="connsiteY141" fmla="*/ 447366 h 6743700"/>
              <a:gd name="connsiteX142" fmla="*/ 11712386 w 12192000"/>
              <a:gd name="connsiteY142" fmla="*/ 447366 h 6743700"/>
              <a:gd name="connsiteX143" fmla="*/ 11712386 w 12192000"/>
              <a:gd name="connsiteY143" fmla="*/ 459779 h 6743700"/>
              <a:gd name="connsiteX144" fmla="*/ 11769545 w 12192000"/>
              <a:gd name="connsiteY144" fmla="*/ 459779 h 6743700"/>
              <a:gd name="connsiteX145" fmla="*/ 11769545 w 12192000"/>
              <a:gd name="connsiteY145" fmla="*/ 447366 h 6743700"/>
              <a:gd name="connsiteX146" fmla="*/ 11765504 w 12192000"/>
              <a:gd name="connsiteY146" fmla="*/ 447366 h 6743700"/>
              <a:gd name="connsiteX147" fmla="*/ 11761174 w 12192000"/>
              <a:gd name="connsiteY147" fmla="*/ 447366 h 6743700"/>
              <a:gd name="connsiteX148" fmla="*/ 11758864 w 12192000"/>
              <a:gd name="connsiteY148" fmla="*/ 446789 h 6743700"/>
              <a:gd name="connsiteX149" fmla="*/ 11757998 w 12192000"/>
              <a:gd name="connsiteY149" fmla="*/ 444768 h 6743700"/>
              <a:gd name="connsiteX150" fmla="*/ 11757998 w 12192000"/>
              <a:gd name="connsiteY150" fmla="*/ 440726 h 6743700"/>
              <a:gd name="connsiteX151" fmla="*/ 11757998 w 12192000"/>
              <a:gd name="connsiteY151" fmla="*/ 381835 h 6743700"/>
              <a:gd name="connsiteX152" fmla="*/ 11747894 w 12192000"/>
              <a:gd name="connsiteY152" fmla="*/ 353832 h 6743700"/>
              <a:gd name="connsiteX153" fmla="*/ 11717005 w 12192000"/>
              <a:gd name="connsiteY153" fmla="*/ 344306 h 6743700"/>
              <a:gd name="connsiteX154" fmla="*/ 11921105 w 12192000"/>
              <a:gd name="connsiteY154" fmla="*/ 344017 h 6743700"/>
              <a:gd name="connsiteX155" fmla="*/ 11902629 w 12192000"/>
              <a:gd name="connsiteY155" fmla="*/ 345460 h 6743700"/>
              <a:gd name="connsiteX156" fmla="*/ 11886463 w 12192000"/>
              <a:gd name="connsiteY156" fmla="*/ 348925 h 6743700"/>
              <a:gd name="connsiteX157" fmla="*/ 11874338 w 12192000"/>
              <a:gd name="connsiteY157" fmla="*/ 352677 h 6743700"/>
              <a:gd name="connsiteX158" fmla="*/ 11868564 w 12192000"/>
              <a:gd name="connsiteY158" fmla="*/ 355276 h 6743700"/>
              <a:gd name="connsiteX159" fmla="*/ 11868564 w 12192000"/>
              <a:gd name="connsiteY159" fmla="*/ 383567 h 6743700"/>
              <a:gd name="connsiteX160" fmla="*/ 11891082 w 12192000"/>
              <a:gd name="connsiteY160" fmla="*/ 383567 h 6743700"/>
              <a:gd name="connsiteX161" fmla="*/ 11891082 w 12192000"/>
              <a:gd name="connsiteY161" fmla="*/ 374040 h 6743700"/>
              <a:gd name="connsiteX162" fmla="*/ 11891659 w 12192000"/>
              <a:gd name="connsiteY162" fmla="*/ 369132 h 6743700"/>
              <a:gd name="connsiteX163" fmla="*/ 11894257 w 12192000"/>
              <a:gd name="connsiteY163" fmla="*/ 364802 h 6743700"/>
              <a:gd name="connsiteX164" fmla="*/ 11904650 w 12192000"/>
              <a:gd name="connsiteY164" fmla="*/ 359895 h 6743700"/>
              <a:gd name="connsiteX165" fmla="*/ 11916197 w 12192000"/>
              <a:gd name="connsiteY165" fmla="*/ 358451 h 6743700"/>
              <a:gd name="connsiteX166" fmla="*/ 11932364 w 12192000"/>
              <a:gd name="connsiteY166" fmla="*/ 362781 h 6743700"/>
              <a:gd name="connsiteX167" fmla="*/ 11936694 w 12192000"/>
              <a:gd name="connsiteY167" fmla="*/ 379525 h 6743700"/>
              <a:gd name="connsiteX168" fmla="*/ 11936694 w 12192000"/>
              <a:gd name="connsiteY168" fmla="*/ 393093 h 6743700"/>
              <a:gd name="connsiteX169" fmla="*/ 11918795 w 12192000"/>
              <a:gd name="connsiteY169" fmla="*/ 393093 h 6743700"/>
              <a:gd name="connsiteX170" fmla="*/ 11896855 w 12192000"/>
              <a:gd name="connsiteY170" fmla="*/ 394537 h 6743700"/>
              <a:gd name="connsiteX171" fmla="*/ 11878091 w 12192000"/>
              <a:gd name="connsiteY171" fmla="*/ 400310 h 6743700"/>
              <a:gd name="connsiteX172" fmla="*/ 11865100 w 12192000"/>
              <a:gd name="connsiteY172" fmla="*/ 411858 h 6743700"/>
              <a:gd name="connsiteX173" fmla="*/ 11860192 w 12192000"/>
              <a:gd name="connsiteY173" fmla="*/ 430334 h 6743700"/>
              <a:gd name="connsiteX174" fmla="*/ 11863945 w 12192000"/>
              <a:gd name="connsiteY174" fmla="*/ 445923 h 6743700"/>
              <a:gd name="connsiteX175" fmla="*/ 11874049 w 12192000"/>
              <a:gd name="connsiteY175" fmla="*/ 456027 h 6743700"/>
              <a:gd name="connsiteX176" fmla="*/ 11888483 w 12192000"/>
              <a:gd name="connsiteY176" fmla="*/ 461512 h 6743700"/>
              <a:gd name="connsiteX177" fmla="*/ 11905227 w 12192000"/>
              <a:gd name="connsiteY177" fmla="*/ 463244 h 6743700"/>
              <a:gd name="connsiteX178" fmla="*/ 11919950 w 12192000"/>
              <a:gd name="connsiteY178" fmla="*/ 461512 h 6743700"/>
              <a:gd name="connsiteX179" fmla="*/ 11930631 w 12192000"/>
              <a:gd name="connsiteY179" fmla="*/ 457759 h 6743700"/>
              <a:gd name="connsiteX180" fmla="*/ 11936405 w 12192000"/>
              <a:gd name="connsiteY180" fmla="*/ 454583 h 6743700"/>
              <a:gd name="connsiteX181" fmla="*/ 11936405 w 12192000"/>
              <a:gd name="connsiteY181" fmla="*/ 460357 h 6743700"/>
              <a:gd name="connsiteX182" fmla="*/ 11940158 w 12192000"/>
              <a:gd name="connsiteY182" fmla="*/ 460357 h 6743700"/>
              <a:gd name="connsiteX183" fmla="*/ 11982883 w 12192000"/>
              <a:gd name="connsiteY183" fmla="*/ 460357 h 6743700"/>
              <a:gd name="connsiteX184" fmla="*/ 11982883 w 12192000"/>
              <a:gd name="connsiteY184" fmla="*/ 447943 h 6743700"/>
              <a:gd name="connsiteX185" fmla="*/ 11978842 w 12192000"/>
              <a:gd name="connsiteY185" fmla="*/ 447943 h 6743700"/>
              <a:gd name="connsiteX186" fmla="*/ 11978842 w 12192000"/>
              <a:gd name="connsiteY186" fmla="*/ 447655 h 6743700"/>
              <a:gd name="connsiteX187" fmla="*/ 11974511 w 12192000"/>
              <a:gd name="connsiteY187" fmla="*/ 447655 h 6743700"/>
              <a:gd name="connsiteX188" fmla="*/ 11972202 w 12192000"/>
              <a:gd name="connsiteY188" fmla="*/ 447077 h 6743700"/>
              <a:gd name="connsiteX189" fmla="*/ 11971336 w 12192000"/>
              <a:gd name="connsiteY189" fmla="*/ 445057 h 6743700"/>
              <a:gd name="connsiteX190" fmla="*/ 11971336 w 12192000"/>
              <a:gd name="connsiteY190" fmla="*/ 441015 h 6743700"/>
              <a:gd name="connsiteX191" fmla="*/ 11971336 w 12192000"/>
              <a:gd name="connsiteY191" fmla="*/ 379236 h 6743700"/>
              <a:gd name="connsiteX192" fmla="*/ 11967583 w 12192000"/>
              <a:gd name="connsiteY192" fmla="*/ 361915 h 6743700"/>
              <a:gd name="connsiteX193" fmla="*/ 11957190 w 12192000"/>
              <a:gd name="connsiteY193" fmla="*/ 351234 h 6743700"/>
              <a:gd name="connsiteX194" fmla="*/ 11941313 w 12192000"/>
              <a:gd name="connsiteY194" fmla="*/ 345749 h 6743700"/>
              <a:gd name="connsiteX195" fmla="*/ 11921105 w 12192000"/>
              <a:gd name="connsiteY195" fmla="*/ 344017 h 6743700"/>
              <a:gd name="connsiteX196" fmla="*/ 11552455 w 12192000"/>
              <a:gd name="connsiteY196" fmla="*/ 344017 h 6743700"/>
              <a:gd name="connsiteX197" fmla="*/ 11533979 w 12192000"/>
              <a:gd name="connsiteY197" fmla="*/ 345460 h 6743700"/>
              <a:gd name="connsiteX198" fmla="*/ 11517813 w 12192000"/>
              <a:gd name="connsiteY198" fmla="*/ 348925 h 6743700"/>
              <a:gd name="connsiteX199" fmla="*/ 11505688 w 12192000"/>
              <a:gd name="connsiteY199" fmla="*/ 352677 h 6743700"/>
              <a:gd name="connsiteX200" fmla="*/ 11499625 w 12192000"/>
              <a:gd name="connsiteY200" fmla="*/ 355276 h 6743700"/>
              <a:gd name="connsiteX201" fmla="*/ 11499625 w 12192000"/>
              <a:gd name="connsiteY201" fmla="*/ 383567 h 6743700"/>
              <a:gd name="connsiteX202" fmla="*/ 11522143 w 12192000"/>
              <a:gd name="connsiteY202" fmla="*/ 383567 h 6743700"/>
              <a:gd name="connsiteX203" fmla="*/ 11522143 w 12192000"/>
              <a:gd name="connsiteY203" fmla="*/ 374040 h 6743700"/>
              <a:gd name="connsiteX204" fmla="*/ 11522720 w 12192000"/>
              <a:gd name="connsiteY204" fmla="*/ 369132 h 6743700"/>
              <a:gd name="connsiteX205" fmla="*/ 11525318 w 12192000"/>
              <a:gd name="connsiteY205" fmla="*/ 364802 h 6743700"/>
              <a:gd name="connsiteX206" fmla="*/ 11535711 w 12192000"/>
              <a:gd name="connsiteY206" fmla="*/ 359895 h 6743700"/>
              <a:gd name="connsiteX207" fmla="*/ 11547258 w 12192000"/>
              <a:gd name="connsiteY207" fmla="*/ 358451 h 6743700"/>
              <a:gd name="connsiteX208" fmla="*/ 11563425 w 12192000"/>
              <a:gd name="connsiteY208" fmla="*/ 362781 h 6743700"/>
              <a:gd name="connsiteX209" fmla="*/ 11567755 w 12192000"/>
              <a:gd name="connsiteY209" fmla="*/ 379525 h 6743700"/>
              <a:gd name="connsiteX210" fmla="*/ 11567755 w 12192000"/>
              <a:gd name="connsiteY210" fmla="*/ 393093 h 6743700"/>
              <a:gd name="connsiteX211" fmla="*/ 11549857 w 12192000"/>
              <a:gd name="connsiteY211" fmla="*/ 393093 h 6743700"/>
              <a:gd name="connsiteX212" fmla="*/ 11527916 w 12192000"/>
              <a:gd name="connsiteY212" fmla="*/ 394537 h 6743700"/>
              <a:gd name="connsiteX213" fmla="*/ 11509152 w 12192000"/>
              <a:gd name="connsiteY213" fmla="*/ 400310 h 6743700"/>
              <a:gd name="connsiteX214" fmla="*/ 11496161 w 12192000"/>
              <a:gd name="connsiteY214" fmla="*/ 411858 h 6743700"/>
              <a:gd name="connsiteX215" fmla="*/ 11491254 w 12192000"/>
              <a:gd name="connsiteY215" fmla="*/ 430334 h 6743700"/>
              <a:gd name="connsiteX216" fmla="*/ 11495006 w 12192000"/>
              <a:gd name="connsiteY216" fmla="*/ 445923 h 6743700"/>
              <a:gd name="connsiteX217" fmla="*/ 11505110 w 12192000"/>
              <a:gd name="connsiteY217" fmla="*/ 456027 h 6743700"/>
              <a:gd name="connsiteX218" fmla="*/ 11519545 w 12192000"/>
              <a:gd name="connsiteY218" fmla="*/ 461512 h 6743700"/>
              <a:gd name="connsiteX219" fmla="*/ 11536288 w 12192000"/>
              <a:gd name="connsiteY219" fmla="*/ 463244 h 6743700"/>
              <a:gd name="connsiteX220" fmla="*/ 11551011 w 12192000"/>
              <a:gd name="connsiteY220" fmla="*/ 461512 h 6743700"/>
              <a:gd name="connsiteX221" fmla="*/ 11561693 w 12192000"/>
              <a:gd name="connsiteY221" fmla="*/ 457759 h 6743700"/>
              <a:gd name="connsiteX222" fmla="*/ 11567466 w 12192000"/>
              <a:gd name="connsiteY222" fmla="*/ 454583 h 6743700"/>
              <a:gd name="connsiteX223" fmla="*/ 11567466 w 12192000"/>
              <a:gd name="connsiteY223" fmla="*/ 460357 h 6743700"/>
              <a:gd name="connsiteX224" fmla="*/ 11571219 w 12192000"/>
              <a:gd name="connsiteY224" fmla="*/ 460357 h 6743700"/>
              <a:gd name="connsiteX225" fmla="*/ 11613944 w 12192000"/>
              <a:gd name="connsiteY225" fmla="*/ 460357 h 6743700"/>
              <a:gd name="connsiteX226" fmla="*/ 11613944 w 12192000"/>
              <a:gd name="connsiteY226" fmla="*/ 447943 h 6743700"/>
              <a:gd name="connsiteX227" fmla="*/ 11610192 w 12192000"/>
              <a:gd name="connsiteY227" fmla="*/ 447943 h 6743700"/>
              <a:gd name="connsiteX228" fmla="*/ 11610192 w 12192000"/>
              <a:gd name="connsiteY228" fmla="*/ 447655 h 6743700"/>
              <a:gd name="connsiteX229" fmla="*/ 11605861 w 12192000"/>
              <a:gd name="connsiteY229" fmla="*/ 447655 h 6743700"/>
              <a:gd name="connsiteX230" fmla="*/ 11603552 w 12192000"/>
              <a:gd name="connsiteY230" fmla="*/ 447077 h 6743700"/>
              <a:gd name="connsiteX231" fmla="*/ 11602686 w 12192000"/>
              <a:gd name="connsiteY231" fmla="*/ 445057 h 6743700"/>
              <a:gd name="connsiteX232" fmla="*/ 11602686 w 12192000"/>
              <a:gd name="connsiteY232" fmla="*/ 441015 h 6743700"/>
              <a:gd name="connsiteX233" fmla="*/ 11602686 w 12192000"/>
              <a:gd name="connsiteY233" fmla="*/ 379236 h 6743700"/>
              <a:gd name="connsiteX234" fmla="*/ 11598933 w 12192000"/>
              <a:gd name="connsiteY234" fmla="*/ 361915 h 6743700"/>
              <a:gd name="connsiteX235" fmla="*/ 11588540 w 12192000"/>
              <a:gd name="connsiteY235" fmla="*/ 351234 h 6743700"/>
              <a:gd name="connsiteX236" fmla="*/ 11572663 w 12192000"/>
              <a:gd name="connsiteY236" fmla="*/ 345749 h 6743700"/>
              <a:gd name="connsiteX237" fmla="*/ 11552455 w 12192000"/>
              <a:gd name="connsiteY237" fmla="*/ 344017 h 6743700"/>
              <a:gd name="connsiteX238" fmla="*/ 11136172 w 12192000"/>
              <a:gd name="connsiteY238" fmla="*/ 344017 h 6743700"/>
              <a:gd name="connsiteX239" fmla="*/ 11117696 w 12192000"/>
              <a:gd name="connsiteY239" fmla="*/ 345460 h 6743700"/>
              <a:gd name="connsiteX240" fmla="*/ 11101529 w 12192000"/>
              <a:gd name="connsiteY240" fmla="*/ 348925 h 6743700"/>
              <a:gd name="connsiteX241" fmla="*/ 11089405 w 12192000"/>
              <a:gd name="connsiteY241" fmla="*/ 352677 h 6743700"/>
              <a:gd name="connsiteX242" fmla="*/ 11083631 w 12192000"/>
              <a:gd name="connsiteY242" fmla="*/ 355276 h 6743700"/>
              <a:gd name="connsiteX243" fmla="*/ 11083631 w 12192000"/>
              <a:gd name="connsiteY243" fmla="*/ 383567 h 6743700"/>
              <a:gd name="connsiteX244" fmla="*/ 11106148 w 12192000"/>
              <a:gd name="connsiteY244" fmla="*/ 383567 h 6743700"/>
              <a:gd name="connsiteX245" fmla="*/ 11106148 w 12192000"/>
              <a:gd name="connsiteY245" fmla="*/ 374040 h 6743700"/>
              <a:gd name="connsiteX246" fmla="*/ 11106726 w 12192000"/>
              <a:gd name="connsiteY246" fmla="*/ 369132 h 6743700"/>
              <a:gd name="connsiteX247" fmla="*/ 11109324 w 12192000"/>
              <a:gd name="connsiteY247" fmla="*/ 364802 h 6743700"/>
              <a:gd name="connsiteX248" fmla="*/ 11119717 w 12192000"/>
              <a:gd name="connsiteY248" fmla="*/ 359895 h 6743700"/>
              <a:gd name="connsiteX249" fmla="*/ 11131264 w 12192000"/>
              <a:gd name="connsiteY249" fmla="*/ 358451 h 6743700"/>
              <a:gd name="connsiteX250" fmla="*/ 11147430 w 12192000"/>
              <a:gd name="connsiteY250" fmla="*/ 362781 h 6743700"/>
              <a:gd name="connsiteX251" fmla="*/ 11151761 w 12192000"/>
              <a:gd name="connsiteY251" fmla="*/ 379525 h 6743700"/>
              <a:gd name="connsiteX252" fmla="*/ 11151761 w 12192000"/>
              <a:gd name="connsiteY252" fmla="*/ 393093 h 6743700"/>
              <a:gd name="connsiteX253" fmla="*/ 11133862 w 12192000"/>
              <a:gd name="connsiteY253" fmla="*/ 393093 h 6743700"/>
              <a:gd name="connsiteX254" fmla="*/ 11111922 w 12192000"/>
              <a:gd name="connsiteY254" fmla="*/ 394537 h 6743700"/>
              <a:gd name="connsiteX255" fmla="*/ 11093158 w 12192000"/>
              <a:gd name="connsiteY255" fmla="*/ 400310 h 6743700"/>
              <a:gd name="connsiteX256" fmla="*/ 11080167 w 12192000"/>
              <a:gd name="connsiteY256" fmla="*/ 411858 h 6743700"/>
              <a:gd name="connsiteX257" fmla="*/ 11075259 w 12192000"/>
              <a:gd name="connsiteY257" fmla="*/ 430334 h 6743700"/>
              <a:gd name="connsiteX258" fmla="*/ 11079012 w 12192000"/>
              <a:gd name="connsiteY258" fmla="*/ 445923 h 6743700"/>
              <a:gd name="connsiteX259" fmla="*/ 11089116 w 12192000"/>
              <a:gd name="connsiteY259" fmla="*/ 456027 h 6743700"/>
              <a:gd name="connsiteX260" fmla="*/ 11103550 w 12192000"/>
              <a:gd name="connsiteY260" fmla="*/ 461512 h 6743700"/>
              <a:gd name="connsiteX261" fmla="*/ 11120294 w 12192000"/>
              <a:gd name="connsiteY261" fmla="*/ 463244 h 6743700"/>
              <a:gd name="connsiteX262" fmla="*/ 11135017 w 12192000"/>
              <a:gd name="connsiteY262" fmla="*/ 461512 h 6743700"/>
              <a:gd name="connsiteX263" fmla="*/ 11145698 w 12192000"/>
              <a:gd name="connsiteY263" fmla="*/ 457759 h 6743700"/>
              <a:gd name="connsiteX264" fmla="*/ 11151472 w 12192000"/>
              <a:gd name="connsiteY264" fmla="*/ 454583 h 6743700"/>
              <a:gd name="connsiteX265" fmla="*/ 11151472 w 12192000"/>
              <a:gd name="connsiteY265" fmla="*/ 460357 h 6743700"/>
              <a:gd name="connsiteX266" fmla="*/ 11155225 w 12192000"/>
              <a:gd name="connsiteY266" fmla="*/ 460357 h 6743700"/>
              <a:gd name="connsiteX267" fmla="*/ 11197950 w 12192000"/>
              <a:gd name="connsiteY267" fmla="*/ 460357 h 6743700"/>
              <a:gd name="connsiteX268" fmla="*/ 11197950 w 12192000"/>
              <a:gd name="connsiteY268" fmla="*/ 447943 h 6743700"/>
              <a:gd name="connsiteX269" fmla="*/ 11193908 w 12192000"/>
              <a:gd name="connsiteY269" fmla="*/ 447943 h 6743700"/>
              <a:gd name="connsiteX270" fmla="*/ 11193908 w 12192000"/>
              <a:gd name="connsiteY270" fmla="*/ 447655 h 6743700"/>
              <a:gd name="connsiteX271" fmla="*/ 11189578 w 12192000"/>
              <a:gd name="connsiteY271" fmla="*/ 447655 h 6743700"/>
              <a:gd name="connsiteX272" fmla="*/ 11187269 w 12192000"/>
              <a:gd name="connsiteY272" fmla="*/ 447077 h 6743700"/>
              <a:gd name="connsiteX273" fmla="*/ 11186403 w 12192000"/>
              <a:gd name="connsiteY273" fmla="*/ 445057 h 6743700"/>
              <a:gd name="connsiteX274" fmla="*/ 11186403 w 12192000"/>
              <a:gd name="connsiteY274" fmla="*/ 441015 h 6743700"/>
              <a:gd name="connsiteX275" fmla="*/ 11186403 w 12192000"/>
              <a:gd name="connsiteY275" fmla="*/ 379236 h 6743700"/>
              <a:gd name="connsiteX276" fmla="*/ 11182650 w 12192000"/>
              <a:gd name="connsiteY276" fmla="*/ 361915 h 6743700"/>
              <a:gd name="connsiteX277" fmla="*/ 11172257 w 12192000"/>
              <a:gd name="connsiteY277" fmla="*/ 351234 h 6743700"/>
              <a:gd name="connsiteX278" fmla="*/ 11156380 w 12192000"/>
              <a:gd name="connsiteY278" fmla="*/ 345749 h 6743700"/>
              <a:gd name="connsiteX279" fmla="*/ 11136172 w 12192000"/>
              <a:gd name="connsiteY279" fmla="*/ 344017 h 6743700"/>
              <a:gd name="connsiteX280" fmla="*/ 11285421 w 12192000"/>
              <a:gd name="connsiteY280" fmla="*/ 289167 h 6743700"/>
              <a:gd name="connsiteX281" fmla="*/ 11285421 w 12192000"/>
              <a:gd name="connsiteY281" fmla="*/ 301580 h 6743700"/>
              <a:gd name="connsiteX282" fmla="*/ 11289463 w 12192000"/>
              <a:gd name="connsiteY282" fmla="*/ 301580 h 6743700"/>
              <a:gd name="connsiteX283" fmla="*/ 11293793 w 12192000"/>
              <a:gd name="connsiteY283" fmla="*/ 301580 h 6743700"/>
              <a:gd name="connsiteX284" fmla="*/ 11296103 w 12192000"/>
              <a:gd name="connsiteY284" fmla="*/ 302158 h 6743700"/>
              <a:gd name="connsiteX285" fmla="*/ 11296969 w 12192000"/>
              <a:gd name="connsiteY285" fmla="*/ 304178 h 6743700"/>
              <a:gd name="connsiteX286" fmla="*/ 11297258 w 12192000"/>
              <a:gd name="connsiteY286" fmla="*/ 308220 h 6743700"/>
              <a:gd name="connsiteX287" fmla="*/ 11297258 w 12192000"/>
              <a:gd name="connsiteY287" fmla="*/ 354410 h 6743700"/>
              <a:gd name="connsiteX288" fmla="*/ 11285133 w 12192000"/>
              <a:gd name="connsiteY288" fmla="*/ 346904 h 6743700"/>
              <a:gd name="connsiteX289" fmla="*/ 11264348 w 12192000"/>
              <a:gd name="connsiteY289" fmla="*/ 343728 h 6743700"/>
              <a:gd name="connsiteX290" fmla="*/ 11242408 w 12192000"/>
              <a:gd name="connsiteY290" fmla="*/ 347192 h 6743700"/>
              <a:gd name="connsiteX291" fmla="*/ 11223643 w 12192000"/>
              <a:gd name="connsiteY291" fmla="*/ 358162 h 6743700"/>
              <a:gd name="connsiteX292" fmla="*/ 11210364 w 12192000"/>
              <a:gd name="connsiteY292" fmla="*/ 376927 h 6743700"/>
              <a:gd name="connsiteX293" fmla="*/ 11205456 w 12192000"/>
              <a:gd name="connsiteY293" fmla="*/ 404352 h 6743700"/>
              <a:gd name="connsiteX294" fmla="*/ 11210941 w 12192000"/>
              <a:gd name="connsiteY294" fmla="*/ 432643 h 6743700"/>
              <a:gd name="connsiteX295" fmla="*/ 11224798 w 12192000"/>
              <a:gd name="connsiteY295" fmla="*/ 450542 h 6743700"/>
              <a:gd name="connsiteX296" fmla="*/ 11243562 w 12192000"/>
              <a:gd name="connsiteY296" fmla="*/ 459779 h 6743700"/>
              <a:gd name="connsiteX297" fmla="*/ 11263770 w 12192000"/>
              <a:gd name="connsiteY297" fmla="*/ 462378 h 6743700"/>
              <a:gd name="connsiteX298" fmla="*/ 11279936 w 12192000"/>
              <a:gd name="connsiteY298" fmla="*/ 460357 h 6743700"/>
              <a:gd name="connsiteX299" fmla="*/ 11291484 w 12192000"/>
              <a:gd name="connsiteY299" fmla="*/ 455449 h 6743700"/>
              <a:gd name="connsiteX300" fmla="*/ 11298124 w 12192000"/>
              <a:gd name="connsiteY300" fmla="*/ 450830 h 6743700"/>
              <a:gd name="connsiteX301" fmla="*/ 11298124 w 12192000"/>
              <a:gd name="connsiteY301" fmla="*/ 459491 h 6743700"/>
              <a:gd name="connsiteX302" fmla="*/ 11302454 w 12192000"/>
              <a:gd name="connsiteY302" fmla="*/ 459491 h 6743700"/>
              <a:gd name="connsiteX303" fmla="*/ 11345468 w 12192000"/>
              <a:gd name="connsiteY303" fmla="*/ 459491 h 6743700"/>
              <a:gd name="connsiteX304" fmla="*/ 11345468 w 12192000"/>
              <a:gd name="connsiteY304" fmla="*/ 447077 h 6743700"/>
              <a:gd name="connsiteX305" fmla="*/ 11340849 w 12192000"/>
              <a:gd name="connsiteY305" fmla="*/ 447077 h 6743700"/>
              <a:gd name="connsiteX306" fmla="*/ 11340849 w 12192000"/>
              <a:gd name="connsiteY306" fmla="*/ 447655 h 6743700"/>
              <a:gd name="connsiteX307" fmla="*/ 11336519 w 12192000"/>
              <a:gd name="connsiteY307" fmla="*/ 447655 h 6743700"/>
              <a:gd name="connsiteX308" fmla="*/ 11334209 w 12192000"/>
              <a:gd name="connsiteY308" fmla="*/ 447077 h 6743700"/>
              <a:gd name="connsiteX309" fmla="*/ 11333343 w 12192000"/>
              <a:gd name="connsiteY309" fmla="*/ 445057 h 6743700"/>
              <a:gd name="connsiteX310" fmla="*/ 11333343 w 12192000"/>
              <a:gd name="connsiteY310" fmla="*/ 441015 h 6743700"/>
              <a:gd name="connsiteX311" fmla="*/ 11333343 w 12192000"/>
              <a:gd name="connsiteY311" fmla="*/ 289167 h 6743700"/>
              <a:gd name="connsiteX312" fmla="*/ 11285421 w 12192000"/>
              <a:gd name="connsiteY312" fmla="*/ 289167 h 6743700"/>
              <a:gd name="connsiteX313" fmla="*/ 11816890 w 12192000"/>
              <a:gd name="connsiteY313" fmla="*/ 288012 h 6743700"/>
              <a:gd name="connsiteX314" fmla="*/ 11797259 w 12192000"/>
              <a:gd name="connsiteY314" fmla="*/ 307643 h 6743700"/>
              <a:gd name="connsiteX315" fmla="*/ 11816890 w 12192000"/>
              <a:gd name="connsiteY315" fmla="*/ 327273 h 6743700"/>
              <a:gd name="connsiteX316" fmla="*/ 11836520 w 12192000"/>
              <a:gd name="connsiteY316" fmla="*/ 307643 h 6743700"/>
              <a:gd name="connsiteX317" fmla="*/ 11816890 w 12192000"/>
              <a:gd name="connsiteY317" fmla="*/ 288012 h 6743700"/>
              <a:gd name="connsiteX318" fmla="*/ 10979284 w 12192000"/>
              <a:gd name="connsiteY318" fmla="*/ 122123 h 6743700"/>
              <a:gd name="connsiteX319" fmla="*/ 10886839 w 12192000"/>
              <a:gd name="connsiteY319" fmla="*/ 179073 h 6743700"/>
              <a:gd name="connsiteX320" fmla="*/ 10886839 w 12192000"/>
              <a:gd name="connsiteY320" fmla="*/ 290319 h 6743700"/>
              <a:gd name="connsiteX321" fmla="*/ 10695376 w 12192000"/>
              <a:gd name="connsiteY321" fmla="*/ 401887 h 6743700"/>
              <a:gd name="connsiteX322" fmla="*/ 10692647 w 12192000"/>
              <a:gd name="connsiteY322" fmla="*/ 516035 h 6743700"/>
              <a:gd name="connsiteX323" fmla="*/ 10789979 w 12192000"/>
              <a:gd name="connsiteY323" fmla="*/ 572814 h 6743700"/>
              <a:gd name="connsiteX324" fmla="*/ 10789979 w 12192000"/>
              <a:gd name="connsiteY324" fmla="*/ 614245 h 6743700"/>
              <a:gd name="connsiteX325" fmla="*/ 10786902 w 12192000"/>
              <a:gd name="connsiteY325" fmla="*/ 686888 h 6743700"/>
              <a:gd name="connsiteX326" fmla="*/ 10888203 w 12192000"/>
              <a:gd name="connsiteY326" fmla="*/ 739772 h 6743700"/>
              <a:gd name="connsiteX327" fmla="*/ 11075474 w 12192000"/>
              <a:gd name="connsiteY327" fmla="*/ 631651 h 6743700"/>
              <a:gd name="connsiteX328" fmla="*/ 11075128 w 12192000"/>
              <a:gd name="connsiteY328" fmla="*/ 509911 h 6743700"/>
              <a:gd name="connsiteX329" fmla="*/ 10983160 w 12192000"/>
              <a:gd name="connsiteY329" fmla="*/ 459313 h 6743700"/>
              <a:gd name="connsiteX330" fmla="*/ 10983210 w 12192000"/>
              <a:gd name="connsiteY330" fmla="*/ 380726 h 6743700"/>
              <a:gd name="connsiteX331" fmla="*/ 10983839 w 12192000"/>
              <a:gd name="connsiteY331" fmla="*/ 345487 h 6743700"/>
              <a:gd name="connsiteX332" fmla="*/ 11076016 w 12192000"/>
              <a:gd name="connsiteY332" fmla="*/ 290957 h 6743700"/>
              <a:gd name="connsiteX333" fmla="*/ 11076362 w 12192000"/>
              <a:gd name="connsiteY333" fmla="*/ 180428 h 6743700"/>
              <a:gd name="connsiteX334" fmla="*/ 10979284 w 12192000"/>
              <a:gd name="connsiteY334" fmla="*/ 122123 h 6743700"/>
              <a:gd name="connsiteX335" fmla="*/ 0 w 12192000"/>
              <a:gd name="connsiteY335" fmla="*/ 0 h 6743700"/>
              <a:gd name="connsiteX336" fmla="*/ 12192000 w 12192000"/>
              <a:gd name="connsiteY336" fmla="*/ 0 h 6743700"/>
              <a:gd name="connsiteX337" fmla="*/ 12192000 w 12192000"/>
              <a:gd name="connsiteY337" fmla="*/ 6743700 h 6743700"/>
              <a:gd name="connsiteX338" fmla="*/ 0 w 12192000"/>
              <a:gd name="connsiteY338" fmla="*/ 6743700 h 6743700"/>
              <a:gd name="connsiteX339" fmla="*/ 0 w 12192000"/>
              <a:gd name="connsiteY339" fmla="*/ 0 h 6743700"/>
              <a:gd name="connsiteX0" fmla="*/ 11917063 w 12192000"/>
              <a:gd name="connsiteY0" fmla="*/ 408682 h 6743700"/>
              <a:gd name="connsiteX1" fmla="*/ 11935828 w 12192000"/>
              <a:gd name="connsiteY1" fmla="*/ 408682 h 6743700"/>
              <a:gd name="connsiteX2" fmla="*/ 11935828 w 12192000"/>
              <a:gd name="connsiteY2" fmla="*/ 437551 h 6743700"/>
              <a:gd name="connsiteX3" fmla="*/ 11933230 w 12192000"/>
              <a:gd name="connsiteY3" fmla="*/ 440438 h 6743700"/>
              <a:gd name="connsiteX4" fmla="*/ 11928611 w 12192000"/>
              <a:gd name="connsiteY4" fmla="*/ 443613 h 6743700"/>
              <a:gd name="connsiteX5" fmla="*/ 11922260 w 12192000"/>
              <a:gd name="connsiteY5" fmla="*/ 446211 h 6743700"/>
              <a:gd name="connsiteX6" fmla="*/ 11914176 w 12192000"/>
              <a:gd name="connsiteY6" fmla="*/ 447366 h 6743700"/>
              <a:gd name="connsiteX7" fmla="*/ 11901186 w 12192000"/>
              <a:gd name="connsiteY7" fmla="*/ 443324 h 6743700"/>
              <a:gd name="connsiteX8" fmla="*/ 11895701 w 12192000"/>
              <a:gd name="connsiteY8" fmla="*/ 428890 h 6743700"/>
              <a:gd name="connsiteX9" fmla="*/ 11898876 w 12192000"/>
              <a:gd name="connsiteY9" fmla="*/ 416765 h 6743700"/>
              <a:gd name="connsiteX10" fmla="*/ 11907537 w 12192000"/>
              <a:gd name="connsiteY10" fmla="*/ 410126 h 6743700"/>
              <a:gd name="connsiteX11" fmla="*/ 11917063 w 12192000"/>
              <a:gd name="connsiteY11" fmla="*/ 408682 h 6743700"/>
              <a:gd name="connsiteX12" fmla="*/ 11548413 w 12192000"/>
              <a:gd name="connsiteY12" fmla="*/ 408682 h 6743700"/>
              <a:gd name="connsiteX13" fmla="*/ 11567178 w 12192000"/>
              <a:gd name="connsiteY13" fmla="*/ 408682 h 6743700"/>
              <a:gd name="connsiteX14" fmla="*/ 11567178 w 12192000"/>
              <a:gd name="connsiteY14" fmla="*/ 437551 h 6743700"/>
              <a:gd name="connsiteX15" fmla="*/ 11564579 w 12192000"/>
              <a:gd name="connsiteY15" fmla="*/ 440438 h 6743700"/>
              <a:gd name="connsiteX16" fmla="*/ 11559960 w 12192000"/>
              <a:gd name="connsiteY16" fmla="*/ 443613 h 6743700"/>
              <a:gd name="connsiteX17" fmla="*/ 11553609 w 12192000"/>
              <a:gd name="connsiteY17" fmla="*/ 446211 h 6743700"/>
              <a:gd name="connsiteX18" fmla="*/ 11545526 w 12192000"/>
              <a:gd name="connsiteY18" fmla="*/ 447366 h 6743700"/>
              <a:gd name="connsiteX19" fmla="*/ 11532535 w 12192000"/>
              <a:gd name="connsiteY19" fmla="*/ 443324 h 6743700"/>
              <a:gd name="connsiteX20" fmla="*/ 11527050 w 12192000"/>
              <a:gd name="connsiteY20" fmla="*/ 428890 h 6743700"/>
              <a:gd name="connsiteX21" fmla="*/ 11530226 w 12192000"/>
              <a:gd name="connsiteY21" fmla="*/ 416765 h 6743700"/>
              <a:gd name="connsiteX22" fmla="*/ 11538886 w 12192000"/>
              <a:gd name="connsiteY22" fmla="*/ 410126 h 6743700"/>
              <a:gd name="connsiteX23" fmla="*/ 11548413 w 12192000"/>
              <a:gd name="connsiteY23" fmla="*/ 408682 h 6743700"/>
              <a:gd name="connsiteX24" fmla="*/ 11132130 w 12192000"/>
              <a:gd name="connsiteY24" fmla="*/ 408682 h 6743700"/>
              <a:gd name="connsiteX25" fmla="*/ 11150894 w 12192000"/>
              <a:gd name="connsiteY25" fmla="*/ 408682 h 6743700"/>
              <a:gd name="connsiteX26" fmla="*/ 11150894 w 12192000"/>
              <a:gd name="connsiteY26" fmla="*/ 437551 h 6743700"/>
              <a:gd name="connsiteX27" fmla="*/ 11148296 w 12192000"/>
              <a:gd name="connsiteY27" fmla="*/ 440438 h 6743700"/>
              <a:gd name="connsiteX28" fmla="*/ 11143677 w 12192000"/>
              <a:gd name="connsiteY28" fmla="*/ 443613 h 6743700"/>
              <a:gd name="connsiteX29" fmla="*/ 11137326 w 12192000"/>
              <a:gd name="connsiteY29" fmla="*/ 446211 h 6743700"/>
              <a:gd name="connsiteX30" fmla="*/ 11129243 w 12192000"/>
              <a:gd name="connsiteY30" fmla="*/ 447366 h 6743700"/>
              <a:gd name="connsiteX31" fmla="*/ 11116252 w 12192000"/>
              <a:gd name="connsiteY31" fmla="*/ 443324 h 6743700"/>
              <a:gd name="connsiteX32" fmla="*/ 11110767 w 12192000"/>
              <a:gd name="connsiteY32" fmla="*/ 428890 h 6743700"/>
              <a:gd name="connsiteX33" fmla="*/ 11113943 w 12192000"/>
              <a:gd name="connsiteY33" fmla="*/ 416765 h 6743700"/>
              <a:gd name="connsiteX34" fmla="*/ 11122603 w 12192000"/>
              <a:gd name="connsiteY34" fmla="*/ 410126 h 6743700"/>
              <a:gd name="connsiteX35" fmla="*/ 11132130 w 12192000"/>
              <a:gd name="connsiteY35" fmla="*/ 408682 h 6743700"/>
              <a:gd name="connsiteX36" fmla="*/ 11270987 w 12192000"/>
              <a:gd name="connsiteY36" fmla="*/ 364514 h 6743700"/>
              <a:gd name="connsiteX37" fmla="*/ 11296969 w 12192000"/>
              <a:gd name="connsiteY37" fmla="*/ 378082 h 6743700"/>
              <a:gd name="connsiteX38" fmla="*/ 11296969 w 12192000"/>
              <a:gd name="connsiteY38" fmla="*/ 426292 h 6743700"/>
              <a:gd name="connsiteX39" fmla="*/ 11272431 w 12192000"/>
              <a:gd name="connsiteY39" fmla="*/ 441881 h 6743700"/>
              <a:gd name="connsiteX40" fmla="*/ 11246449 w 12192000"/>
              <a:gd name="connsiteY40" fmla="*/ 428024 h 6743700"/>
              <a:gd name="connsiteX41" fmla="*/ 11242985 w 12192000"/>
              <a:gd name="connsiteY41" fmla="*/ 403197 h 6743700"/>
              <a:gd name="connsiteX42" fmla="*/ 11247604 w 12192000"/>
              <a:gd name="connsiteY42" fmla="*/ 378659 h 6743700"/>
              <a:gd name="connsiteX43" fmla="*/ 11270987 w 12192000"/>
              <a:gd name="connsiteY43" fmla="*/ 364514 h 6743700"/>
              <a:gd name="connsiteX44" fmla="*/ 11786578 w 12192000"/>
              <a:gd name="connsiteY44" fmla="*/ 346326 h 6743700"/>
              <a:gd name="connsiteX45" fmla="*/ 11786578 w 12192000"/>
              <a:gd name="connsiteY45" fmla="*/ 358740 h 6743700"/>
              <a:gd name="connsiteX46" fmla="*/ 11790619 w 12192000"/>
              <a:gd name="connsiteY46" fmla="*/ 358740 h 6743700"/>
              <a:gd name="connsiteX47" fmla="*/ 11794950 w 12192000"/>
              <a:gd name="connsiteY47" fmla="*/ 358740 h 6743700"/>
              <a:gd name="connsiteX48" fmla="*/ 11797259 w 12192000"/>
              <a:gd name="connsiteY48" fmla="*/ 359317 h 6743700"/>
              <a:gd name="connsiteX49" fmla="*/ 11798125 w 12192000"/>
              <a:gd name="connsiteY49" fmla="*/ 361338 h 6743700"/>
              <a:gd name="connsiteX50" fmla="*/ 11798125 w 12192000"/>
              <a:gd name="connsiteY50" fmla="*/ 365380 h 6743700"/>
              <a:gd name="connsiteX51" fmla="*/ 11798125 w 12192000"/>
              <a:gd name="connsiteY51" fmla="*/ 440726 h 6743700"/>
              <a:gd name="connsiteX52" fmla="*/ 11798125 w 12192000"/>
              <a:gd name="connsiteY52" fmla="*/ 444768 h 6743700"/>
              <a:gd name="connsiteX53" fmla="*/ 11797259 w 12192000"/>
              <a:gd name="connsiteY53" fmla="*/ 446789 h 6743700"/>
              <a:gd name="connsiteX54" fmla="*/ 11794950 w 12192000"/>
              <a:gd name="connsiteY54" fmla="*/ 447366 h 6743700"/>
              <a:gd name="connsiteX55" fmla="*/ 11790619 w 12192000"/>
              <a:gd name="connsiteY55" fmla="*/ 447366 h 6743700"/>
              <a:gd name="connsiteX56" fmla="*/ 11786578 w 12192000"/>
              <a:gd name="connsiteY56" fmla="*/ 447366 h 6743700"/>
              <a:gd name="connsiteX57" fmla="*/ 11786578 w 12192000"/>
              <a:gd name="connsiteY57" fmla="*/ 459779 h 6743700"/>
              <a:gd name="connsiteX58" fmla="*/ 11846335 w 12192000"/>
              <a:gd name="connsiteY58" fmla="*/ 459779 h 6743700"/>
              <a:gd name="connsiteX59" fmla="*/ 11846335 w 12192000"/>
              <a:gd name="connsiteY59" fmla="*/ 447366 h 6743700"/>
              <a:gd name="connsiteX60" fmla="*/ 11842294 w 12192000"/>
              <a:gd name="connsiteY60" fmla="*/ 447366 h 6743700"/>
              <a:gd name="connsiteX61" fmla="*/ 11837964 w 12192000"/>
              <a:gd name="connsiteY61" fmla="*/ 447366 h 6743700"/>
              <a:gd name="connsiteX62" fmla="*/ 11835654 w 12192000"/>
              <a:gd name="connsiteY62" fmla="*/ 446789 h 6743700"/>
              <a:gd name="connsiteX63" fmla="*/ 11834788 w 12192000"/>
              <a:gd name="connsiteY63" fmla="*/ 444768 h 6743700"/>
              <a:gd name="connsiteX64" fmla="*/ 11834788 w 12192000"/>
              <a:gd name="connsiteY64" fmla="*/ 440726 h 6743700"/>
              <a:gd name="connsiteX65" fmla="*/ 11834499 w 12192000"/>
              <a:gd name="connsiteY65" fmla="*/ 440726 h 6743700"/>
              <a:gd name="connsiteX66" fmla="*/ 11834499 w 12192000"/>
              <a:gd name="connsiteY66" fmla="*/ 346326 h 6743700"/>
              <a:gd name="connsiteX67" fmla="*/ 11786578 w 12192000"/>
              <a:gd name="connsiteY67" fmla="*/ 346326 h 6743700"/>
              <a:gd name="connsiteX68" fmla="*/ 11446796 w 12192000"/>
              <a:gd name="connsiteY68" fmla="*/ 345749 h 6743700"/>
              <a:gd name="connsiteX69" fmla="*/ 11446796 w 12192000"/>
              <a:gd name="connsiteY69" fmla="*/ 358162 h 6743700"/>
              <a:gd name="connsiteX70" fmla="*/ 11448240 w 12192000"/>
              <a:gd name="connsiteY70" fmla="*/ 358162 h 6743700"/>
              <a:gd name="connsiteX71" fmla="*/ 11453725 w 12192000"/>
              <a:gd name="connsiteY71" fmla="*/ 358451 h 6743700"/>
              <a:gd name="connsiteX72" fmla="*/ 11456034 w 12192000"/>
              <a:gd name="connsiteY72" fmla="*/ 360183 h 6743700"/>
              <a:gd name="connsiteX73" fmla="*/ 11455457 w 12192000"/>
              <a:gd name="connsiteY73" fmla="*/ 364514 h 6743700"/>
              <a:gd name="connsiteX74" fmla="*/ 11451992 w 12192000"/>
              <a:gd name="connsiteY74" fmla="*/ 372885 h 6743700"/>
              <a:gd name="connsiteX75" fmla="*/ 11426011 w 12192000"/>
              <a:gd name="connsiteY75" fmla="*/ 436396 h 6743700"/>
              <a:gd name="connsiteX76" fmla="*/ 11398297 w 12192000"/>
              <a:gd name="connsiteY76" fmla="*/ 372019 h 6743700"/>
              <a:gd name="connsiteX77" fmla="*/ 11395122 w 12192000"/>
              <a:gd name="connsiteY77" fmla="*/ 364225 h 6743700"/>
              <a:gd name="connsiteX78" fmla="*/ 11394544 w 12192000"/>
              <a:gd name="connsiteY78" fmla="*/ 360183 h 6743700"/>
              <a:gd name="connsiteX79" fmla="*/ 11396854 w 12192000"/>
              <a:gd name="connsiteY79" fmla="*/ 358740 h 6743700"/>
              <a:gd name="connsiteX80" fmla="*/ 11402050 w 12192000"/>
              <a:gd name="connsiteY80" fmla="*/ 358451 h 6743700"/>
              <a:gd name="connsiteX81" fmla="*/ 11404937 w 12192000"/>
              <a:gd name="connsiteY81" fmla="*/ 358451 h 6743700"/>
              <a:gd name="connsiteX82" fmla="*/ 11404937 w 12192000"/>
              <a:gd name="connsiteY82" fmla="*/ 346038 h 6743700"/>
              <a:gd name="connsiteX83" fmla="*/ 11346623 w 12192000"/>
              <a:gd name="connsiteY83" fmla="*/ 346038 h 6743700"/>
              <a:gd name="connsiteX84" fmla="*/ 11346623 w 12192000"/>
              <a:gd name="connsiteY84" fmla="*/ 358451 h 6743700"/>
              <a:gd name="connsiteX85" fmla="*/ 11346911 w 12192000"/>
              <a:gd name="connsiteY85" fmla="*/ 358451 h 6743700"/>
              <a:gd name="connsiteX86" fmla="*/ 11351242 w 12192000"/>
              <a:gd name="connsiteY86" fmla="*/ 358451 h 6743700"/>
              <a:gd name="connsiteX87" fmla="*/ 11354128 w 12192000"/>
              <a:gd name="connsiteY87" fmla="*/ 359029 h 6743700"/>
              <a:gd name="connsiteX88" fmla="*/ 11356149 w 12192000"/>
              <a:gd name="connsiteY88" fmla="*/ 361049 h 6743700"/>
              <a:gd name="connsiteX89" fmla="*/ 11358459 w 12192000"/>
              <a:gd name="connsiteY89" fmla="*/ 365091 h 6743700"/>
              <a:gd name="connsiteX90" fmla="*/ 11401761 w 12192000"/>
              <a:gd name="connsiteY90" fmla="*/ 459779 h 6743700"/>
              <a:gd name="connsiteX91" fmla="*/ 11435826 w 12192000"/>
              <a:gd name="connsiteY91" fmla="*/ 459779 h 6743700"/>
              <a:gd name="connsiteX92" fmla="*/ 11475087 w 12192000"/>
              <a:gd name="connsiteY92" fmla="*/ 364802 h 6743700"/>
              <a:gd name="connsiteX93" fmla="*/ 11476819 w 12192000"/>
              <a:gd name="connsiteY93" fmla="*/ 361049 h 6743700"/>
              <a:gd name="connsiteX94" fmla="*/ 11478263 w 12192000"/>
              <a:gd name="connsiteY94" fmla="*/ 359029 h 6743700"/>
              <a:gd name="connsiteX95" fmla="*/ 11480284 w 12192000"/>
              <a:gd name="connsiteY95" fmla="*/ 358162 h 6743700"/>
              <a:gd name="connsiteX96" fmla="*/ 11483748 w 12192000"/>
              <a:gd name="connsiteY96" fmla="*/ 358162 h 6743700"/>
              <a:gd name="connsiteX97" fmla="*/ 11487789 w 12192000"/>
              <a:gd name="connsiteY97" fmla="*/ 358162 h 6743700"/>
              <a:gd name="connsiteX98" fmla="*/ 11487789 w 12192000"/>
              <a:gd name="connsiteY98" fmla="*/ 345749 h 6743700"/>
              <a:gd name="connsiteX99" fmla="*/ 11446796 w 12192000"/>
              <a:gd name="connsiteY99" fmla="*/ 345749 h 6743700"/>
              <a:gd name="connsiteX100" fmla="*/ 11717005 w 12192000"/>
              <a:gd name="connsiteY100" fmla="*/ 344306 h 6743700"/>
              <a:gd name="connsiteX101" fmla="*/ 11701705 w 12192000"/>
              <a:gd name="connsiteY101" fmla="*/ 345749 h 6743700"/>
              <a:gd name="connsiteX102" fmla="*/ 11689869 w 12192000"/>
              <a:gd name="connsiteY102" fmla="*/ 349502 h 6743700"/>
              <a:gd name="connsiteX103" fmla="*/ 11681497 w 12192000"/>
              <a:gd name="connsiteY103" fmla="*/ 353832 h 6743700"/>
              <a:gd name="connsiteX104" fmla="*/ 11676589 w 12192000"/>
              <a:gd name="connsiteY104" fmla="*/ 357296 h 6743700"/>
              <a:gd name="connsiteX105" fmla="*/ 11676589 w 12192000"/>
              <a:gd name="connsiteY105" fmla="*/ 346326 h 6743700"/>
              <a:gd name="connsiteX106" fmla="*/ 11631554 w 12192000"/>
              <a:gd name="connsiteY106" fmla="*/ 346326 h 6743700"/>
              <a:gd name="connsiteX107" fmla="*/ 11631266 w 12192000"/>
              <a:gd name="connsiteY107" fmla="*/ 346326 h 6743700"/>
              <a:gd name="connsiteX108" fmla="*/ 11631266 w 12192000"/>
              <a:gd name="connsiteY108" fmla="*/ 358740 h 6743700"/>
              <a:gd name="connsiteX109" fmla="*/ 11635307 w 12192000"/>
              <a:gd name="connsiteY109" fmla="*/ 358740 h 6743700"/>
              <a:gd name="connsiteX110" fmla="*/ 11639637 w 12192000"/>
              <a:gd name="connsiteY110" fmla="*/ 358740 h 6743700"/>
              <a:gd name="connsiteX111" fmla="*/ 11641947 w 12192000"/>
              <a:gd name="connsiteY111" fmla="*/ 359317 h 6743700"/>
              <a:gd name="connsiteX112" fmla="*/ 11642813 w 12192000"/>
              <a:gd name="connsiteY112" fmla="*/ 361338 h 6743700"/>
              <a:gd name="connsiteX113" fmla="*/ 11643102 w 12192000"/>
              <a:gd name="connsiteY113" fmla="*/ 365380 h 6743700"/>
              <a:gd name="connsiteX114" fmla="*/ 11643102 w 12192000"/>
              <a:gd name="connsiteY114" fmla="*/ 440726 h 6743700"/>
              <a:gd name="connsiteX115" fmla="*/ 11642813 w 12192000"/>
              <a:gd name="connsiteY115" fmla="*/ 444768 h 6743700"/>
              <a:gd name="connsiteX116" fmla="*/ 11641947 w 12192000"/>
              <a:gd name="connsiteY116" fmla="*/ 446789 h 6743700"/>
              <a:gd name="connsiteX117" fmla="*/ 11639637 w 12192000"/>
              <a:gd name="connsiteY117" fmla="*/ 447366 h 6743700"/>
              <a:gd name="connsiteX118" fmla="*/ 11635307 w 12192000"/>
              <a:gd name="connsiteY118" fmla="*/ 447366 h 6743700"/>
              <a:gd name="connsiteX119" fmla="*/ 11631266 w 12192000"/>
              <a:gd name="connsiteY119" fmla="*/ 447366 h 6743700"/>
              <a:gd name="connsiteX120" fmla="*/ 11631266 w 12192000"/>
              <a:gd name="connsiteY120" fmla="*/ 459779 h 6743700"/>
              <a:gd name="connsiteX121" fmla="*/ 11688425 w 12192000"/>
              <a:gd name="connsiteY121" fmla="*/ 459779 h 6743700"/>
              <a:gd name="connsiteX122" fmla="*/ 11688425 w 12192000"/>
              <a:gd name="connsiteY122" fmla="*/ 447366 h 6743700"/>
              <a:gd name="connsiteX123" fmla="*/ 11686982 w 12192000"/>
              <a:gd name="connsiteY123" fmla="*/ 447366 h 6743700"/>
              <a:gd name="connsiteX124" fmla="*/ 11682651 w 12192000"/>
              <a:gd name="connsiteY124" fmla="*/ 447366 h 6743700"/>
              <a:gd name="connsiteX125" fmla="*/ 11680342 w 12192000"/>
              <a:gd name="connsiteY125" fmla="*/ 446789 h 6743700"/>
              <a:gd name="connsiteX126" fmla="*/ 11679476 w 12192000"/>
              <a:gd name="connsiteY126" fmla="*/ 444768 h 6743700"/>
              <a:gd name="connsiteX127" fmla="*/ 11679476 w 12192000"/>
              <a:gd name="connsiteY127" fmla="*/ 440726 h 6743700"/>
              <a:gd name="connsiteX128" fmla="*/ 11679476 w 12192000"/>
              <a:gd name="connsiteY128" fmla="*/ 372308 h 6743700"/>
              <a:gd name="connsiteX129" fmla="*/ 11683517 w 12192000"/>
              <a:gd name="connsiteY129" fmla="*/ 368844 h 6743700"/>
              <a:gd name="connsiteX130" fmla="*/ 11689580 w 12192000"/>
              <a:gd name="connsiteY130" fmla="*/ 365091 h 6743700"/>
              <a:gd name="connsiteX131" fmla="*/ 11697086 w 12192000"/>
              <a:gd name="connsiteY131" fmla="*/ 362204 h 6743700"/>
              <a:gd name="connsiteX132" fmla="*/ 11706035 w 12192000"/>
              <a:gd name="connsiteY132" fmla="*/ 361049 h 6743700"/>
              <a:gd name="connsiteX133" fmla="*/ 11714695 w 12192000"/>
              <a:gd name="connsiteY133" fmla="*/ 363070 h 6743700"/>
              <a:gd name="connsiteX134" fmla="*/ 11719314 w 12192000"/>
              <a:gd name="connsiteY134" fmla="*/ 368555 h 6743700"/>
              <a:gd name="connsiteX135" fmla="*/ 11721046 w 12192000"/>
              <a:gd name="connsiteY135" fmla="*/ 377504 h 6743700"/>
              <a:gd name="connsiteX136" fmla="*/ 11721335 w 12192000"/>
              <a:gd name="connsiteY136" fmla="*/ 389918 h 6743700"/>
              <a:gd name="connsiteX137" fmla="*/ 11721335 w 12192000"/>
              <a:gd name="connsiteY137" fmla="*/ 440726 h 6743700"/>
              <a:gd name="connsiteX138" fmla="*/ 11721335 w 12192000"/>
              <a:gd name="connsiteY138" fmla="*/ 444768 h 6743700"/>
              <a:gd name="connsiteX139" fmla="*/ 11720469 w 12192000"/>
              <a:gd name="connsiteY139" fmla="*/ 446789 h 6743700"/>
              <a:gd name="connsiteX140" fmla="*/ 11718160 w 12192000"/>
              <a:gd name="connsiteY140" fmla="*/ 447366 h 6743700"/>
              <a:gd name="connsiteX141" fmla="*/ 11713829 w 12192000"/>
              <a:gd name="connsiteY141" fmla="*/ 447366 h 6743700"/>
              <a:gd name="connsiteX142" fmla="*/ 11712386 w 12192000"/>
              <a:gd name="connsiteY142" fmla="*/ 447366 h 6743700"/>
              <a:gd name="connsiteX143" fmla="*/ 11712386 w 12192000"/>
              <a:gd name="connsiteY143" fmla="*/ 459779 h 6743700"/>
              <a:gd name="connsiteX144" fmla="*/ 11769545 w 12192000"/>
              <a:gd name="connsiteY144" fmla="*/ 459779 h 6743700"/>
              <a:gd name="connsiteX145" fmla="*/ 11769545 w 12192000"/>
              <a:gd name="connsiteY145" fmla="*/ 447366 h 6743700"/>
              <a:gd name="connsiteX146" fmla="*/ 11765504 w 12192000"/>
              <a:gd name="connsiteY146" fmla="*/ 447366 h 6743700"/>
              <a:gd name="connsiteX147" fmla="*/ 11761174 w 12192000"/>
              <a:gd name="connsiteY147" fmla="*/ 447366 h 6743700"/>
              <a:gd name="connsiteX148" fmla="*/ 11758864 w 12192000"/>
              <a:gd name="connsiteY148" fmla="*/ 446789 h 6743700"/>
              <a:gd name="connsiteX149" fmla="*/ 11757998 w 12192000"/>
              <a:gd name="connsiteY149" fmla="*/ 444768 h 6743700"/>
              <a:gd name="connsiteX150" fmla="*/ 11757998 w 12192000"/>
              <a:gd name="connsiteY150" fmla="*/ 440726 h 6743700"/>
              <a:gd name="connsiteX151" fmla="*/ 11757998 w 12192000"/>
              <a:gd name="connsiteY151" fmla="*/ 381835 h 6743700"/>
              <a:gd name="connsiteX152" fmla="*/ 11747894 w 12192000"/>
              <a:gd name="connsiteY152" fmla="*/ 353832 h 6743700"/>
              <a:gd name="connsiteX153" fmla="*/ 11717005 w 12192000"/>
              <a:gd name="connsiteY153" fmla="*/ 344306 h 6743700"/>
              <a:gd name="connsiteX154" fmla="*/ 11921105 w 12192000"/>
              <a:gd name="connsiteY154" fmla="*/ 344017 h 6743700"/>
              <a:gd name="connsiteX155" fmla="*/ 11902629 w 12192000"/>
              <a:gd name="connsiteY155" fmla="*/ 345460 h 6743700"/>
              <a:gd name="connsiteX156" fmla="*/ 11886463 w 12192000"/>
              <a:gd name="connsiteY156" fmla="*/ 348925 h 6743700"/>
              <a:gd name="connsiteX157" fmla="*/ 11874338 w 12192000"/>
              <a:gd name="connsiteY157" fmla="*/ 352677 h 6743700"/>
              <a:gd name="connsiteX158" fmla="*/ 11868564 w 12192000"/>
              <a:gd name="connsiteY158" fmla="*/ 355276 h 6743700"/>
              <a:gd name="connsiteX159" fmla="*/ 11868564 w 12192000"/>
              <a:gd name="connsiteY159" fmla="*/ 383567 h 6743700"/>
              <a:gd name="connsiteX160" fmla="*/ 11891082 w 12192000"/>
              <a:gd name="connsiteY160" fmla="*/ 383567 h 6743700"/>
              <a:gd name="connsiteX161" fmla="*/ 11891082 w 12192000"/>
              <a:gd name="connsiteY161" fmla="*/ 374040 h 6743700"/>
              <a:gd name="connsiteX162" fmla="*/ 11891659 w 12192000"/>
              <a:gd name="connsiteY162" fmla="*/ 369132 h 6743700"/>
              <a:gd name="connsiteX163" fmla="*/ 11894257 w 12192000"/>
              <a:gd name="connsiteY163" fmla="*/ 364802 h 6743700"/>
              <a:gd name="connsiteX164" fmla="*/ 11904650 w 12192000"/>
              <a:gd name="connsiteY164" fmla="*/ 359895 h 6743700"/>
              <a:gd name="connsiteX165" fmla="*/ 11916197 w 12192000"/>
              <a:gd name="connsiteY165" fmla="*/ 358451 h 6743700"/>
              <a:gd name="connsiteX166" fmla="*/ 11932364 w 12192000"/>
              <a:gd name="connsiteY166" fmla="*/ 362781 h 6743700"/>
              <a:gd name="connsiteX167" fmla="*/ 11936694 w 12192000"/>
              <a:gd name="connsiteY167" fmla="*/ 379525 h 6743700"/>
              <a:gd name="connsiteX168" fmla="*/ 11936694 w 12192000"/>
              <a:gd name="connsiteY168" fmla="*/ 393093 h 6743700"/>
              <a:gd name="connsiteX169" fmla="*/ 11918795 w 12192000"/>
              <a:gd name="connsiteY169" fmla="*/ 393093 h 6743700"/>
              <a:gd name="connsiteX170" fmla="*/ 11896855 w 12192000"/>
              <a:gd name="connsiteY170" fmla="*/ 394537 h 6743700"/>
              <a:gd name="connsiteX171" fmla="*/ 11878091 w 12192000"/>
              <a:gd name="connsiteY171" fmla="*/ 400310 h 6743700"/>
              <a:gd name="connsiteX172" fmla="*/ 11865100 w 12192000"/>
              <a:gd name="connsiteY172" fmla="*/ 411858 h 6743700"/>
              <a:gd name="connsiteX173" fmla="*/ 11860192 w 12192000"/>
              <a:gd name="connsiteY173" fmla="*/ 430334 h 6743700"/>
              <a:gd name="connsiteX174" fmla="*/ 11863945 w 12192000"/>
              <a:gd name="connsiteY174" fmla="*/ 445923 h 6743700"/>
              <a:gd name="connsiteX175" fmla="*/ 11874049 w 12192000"/>
              <a:gd name="connsiteY175" fmla="*/ 456027 h 6743700"/>
              <a:gd name="connsiteX176" fmla="*/ 11888483 w 12192000"/>
              <a:gd name="connsiteY176" fmla="*/ 461512 h 6743700"/>
              <a:gd name="connsiteX177" fmla="*/ 11905227 w 12192000"/>
              <a:gd name="connsiteY177" fmla="*/ 463244 h 6743700"/>
              <a:gd name="connsiteX178" fmla="*/ 11919950 w 12192000"/>
              <a:gd name="connsiteY178" fmla="*/ 461512 h 6743700"/>
              <a:gd name="connsiteX179" fmla="*/ 11930631 w 12192000"/>
              <a:gd name="connsiteY179" fmla="*/ 457759 h 6743700"/>
              <a:gd name="connsiteX180" fmla="*/ 11936405 w 12192000"/>
              <a:gd name="connsiteY180" fmla="*/ 454583 h 6743700"/>
              <a:gd name="connsiteX181" fmla="*/ 11936405 w 12192000"/>
              <a:gd name="connsiteY181" fmla="*/ 460357 h 6743700"/>
              <a:gd name="connsiteX182" fmla="*/ 11940158 w 12192000"/>
              <a:gd name="connsiteY182" fmla="*/ 460357 h 6743700"/>
              <a:gd name="connsiteX183" fmla="*/ 11982883 w 12192000"/>
              <a:gd name="connsiteY183" fmla="*/ 460357 h 6743700"/>
              <a:gd name="connsiteX184" fmla="*/ 11982883 w 12192000"/>
              <a:gd name="connsiteY184" fmla="*/ 447943 h 6743700"/>
              <a:gd name="connsiteX185" fmla="*/ 11978842 w 12192000"/>
              <a:gd name="connsiteY185" fmla="*/ 447943 h 6743700"/>
              <a:gd name="connsiteX186" fmla="*/ 11978842 w 12192000"/>
              <a:gd name="connsiteY186" fmla="*/ 447655 h 6743700"/>
              <a:gd name="connsiteX187" fmla="*/ 11974511 w 12192000"/>
              <a:gd name="connsiteY187" fmla="*/ 447655 h 6743700"/>
              <a:gd name="connsiteX188" fmla="*/ 11972202 w 12192000"/>
              <a:gd name="connsiteY188" fmla="*/ 447077 h 6743700"/>
              <a:gd name="connsiteX189" fmla="*/ 11971336 w 12192000"/>
              <a:gd name="connsiteY189" fmla="*/ 445057 h 6743700"/>
              <a:gd name="connsiteX190" fmla="*/ 11971336 w 12192000"/>
              <a:gd name="connsiteY190" fmla="*/ 441015 h 6743700"/>
              <a:gd name="connsiteX191" fmla="*/ 11971336 w 12192000"/>
              <a:gd name="connsiteY191" fmla="*/ 379236 h 6743700"/>
              <a:gd name="connsiteX192" fmla="*/ 11967583 w 12192000"/>
              <a:gd name="connsiteY192" fmla="*/ 361915 h 6743700"/>
              <a:gd name="connsiteX193" fmla="*/ 11957190 w 12192000"/>
              <a:gd name="connsiteY193" fmla="*/ 351234 h 6743700"/>
              <a:gd name="connsiteX194" fmla="*/ 11941313 w 12192000"/>
              <a:gd name="connsiteY194" fmla="*/ 345749 h 6743700"/>
              <a:gd name="connsiteX195" fmla="*/ 11921105 w 12192000"/>
              <a:gd name="connsiteY195" fmla="*/ 344017 h 6743700"/>
              <a:gd name="connsiteX196" fmla="*/ 11552455 w 12192000"/>
              <a:gd name="connsiteY196" fmla="*/ 344017 h 6743700"/>
              <a:gd name="connsiteX197" fmla="*/ 11533979 w 12192000"/>
              <a:gd name="connsiteY197" fmla="*/ 345460 h 6743700"/>
              <a:gd name="connsiteX198" fmla="*/ 11517813 w 12192000"/>
              <a:gd name="connsiteY198" fmla="*/ 348925 h 6743700"/>
              <a:gd name="connsiteX199" fmla="*/ 11505688 w 12192000"/>
              <a:gd name="connsiteY199" fmla="*/ 352677 h 6743700"/>
              <a:gd name="connsiteX200" fmla="*/ 11499625 w 12192000"/>
              <a:gd name="connsiteY200" fmla="*/ 355276 h 6743700"/>
              <a:gd name="connsiteX201" fmla="*/ 11499625 w 12192000"/>
              <a:gd name="connsiteY201" fmla="*/ 383567 h 6743700"/>
              <a:gd name="connsiteX202" fmla="*/ 11522143 w 12192000"/>
              <a:gd name="connsiteY202" fmla="*/ 383567 h 6743700"/>
              <a:gd name="connsiteX203" fmla="*/ 11522143 w 12192000"/>
              <a:gd name="connsiteY203" fmla="*/ 374040 h 6743700"/>
              <a:gd name="connsiteX204" fmla="*/ 11522720 w 12192000"/>
              <a:gd name="connsiteY204" fmla="*/ 369132 h 6743700"/>
              <a:gd name="connsiteX205" fmla="*/ 11525318 w 12192000"/>
              <a:gd name="connsiteY205" fmla="*/ 364802 h 6743700"/>
              <a:gd name="connsiteX206" fmla="*/ 11535711 w 12192000"/>
              <a:gd name="connsiteY206" fmla="*/ 359895 h 6743700"/>
              <a:gd name="connsiteX207" fmla="*/ 11547258 w 12192000"/>
              <a:gd name="connsiteY207" fmla="*/ 358451 h 6743700"/>
              <a:gd name="connsiteX208" fmla="*/ 11563425 w 12192000"/>
              <a:gd name="connsiteY208" fmla="*/ 362781 h 6743700"/>
              <a:gd name="connsiteX209" fmla="*/ 11567755 w 12192000"/>
              <a:gd name="connsiteY209" fmla="*/ 379525 h 6743700"/>
              <a:gd name="connsiteX210" fmla="*/ 11567755 w 12192000"/>
              <a:gd name="connsiteY210" fmla="*/ 393093 h 6743700"/>
              <a:gd name="connsiteX211" fmla="*/ 11549857 w 12192000"/>
              <a:gd name="connsiteY211" fmla="*/ 393093 h 6743700"/>
              <a:gd name="connsiteX212" fmla="*/ 11527916 w 12192000"/>
              <a:gd name="connsiteY212" fmla="*/ 394537 h 6743700"/>
              <a:gd name="connsiteX213" fmla="*/ 11509152 w 12192000"/>
              <a:gd name="connsiteY213" fmla="*/ 400310 h 6743700"/>
              <a:gd name="connsiteX214" fmla="*/ 11496161 w 12192000"/>
              <a:gd name="connsiteY214" fmla="*/ 411858 h 6743700"/>
              <a:gd name="connsiteX215" fmla="*/ 11491254 w 12192000"/>
              <a:gd name="connsiteY215" fmla="*/ 430334 h 6743700"/>
              <a:gd name="connsiteX216" fmla="*/ 11495006 w 12192000"/>
              <a:gd name="connsiteY216" fmla="*/ 445923 h 6743700"/>
              <a:gd name="connsiteX217" fmla="*/ 11505110 w 12192000"/>
              <a:gd name="connsiteY217" fmla="*/ 456027 h 6743700"/>
              <a:gd name="connsiteX218" fmla="*/ 11519545 w 12192000"/>
              <a:gd name="connsiteY218" fmla="*/ 461512 h 6743700"/>
              <a:gd name="connsiteX219" fmla="*/ 11536288 w 12192000"/>
              <a:gd name="connsiteY219" fmla="*/ 463244 h 6743700"/>
              <a:gd name="connsiteX220" fmla="*/ 11551011 w 12192000"/>
              <a:gd name="connsiteY220" fmla="*/ 461512 h 6743700"/>
              <a:gd name="connsiteX221" fmla="*/ 11561693 w 12192000"/>
              <a:gd name="connsiteY221" fmla="*/ 457759 h 6743700"/>
              <a:gd name="connsiteX222" fmla="*/ 11567466 w 12192000"/>
              <a:gd name="connsiteY222" fmla="*/ 454583 h 6743700"/>
              <a:gd name="connsiteX223" fmla="*/ 11567466 w 12192000"/>
              <a:gd name="connsiteY223" fmla="*/ 460357 h 6743700"/>
              <a:gd name="connsiteX224" fmla="*/ 11571219 w 12192000"/>
              <a:gd name="connsiteY224" fmla="*/ 460357 h 6743700"/>
              <a:gd name="connsiteX225" fmla="*/ 11613944 w 12192000"/>
              <a:gd name="connsiteY225" fmla="*/ 460357 h 6743700"/>
              <a:gd name="connsiteX226" fmla="*/ 11613944 w 12192000"/>
              <a:gd name="connsiteY226" fmla="*/ 447943 h 6743700"/>
              <a:gd name="connsiteX227" fmla="*/ 11610192 w 12192000"/>
              <a:gd name="connsiteY227" fmla="*/ 447943 h 6743700"/>
              <a:gd name="connsiteX228" fmla="*/ 11610192 w 12192000"/>
              <a:gd name="connsiteY228" fmla="*/ 447655 h 6743700"/>
              <a:gd name="connsiteX229" fmla="*/ 11605861 w 12192000"/>
              <a:gd name="connsiteY229" fmla="*/ 447655 h 6743700"/>
              <a:gd name="connsiteX230" fmla="*/ 11603552 w 12192000"/>
              <a:gd name="connsiteY230" fmla="*/ 447077 h 6743700"/>
              <a:gd name="connsiteX231" fmla="*/ 11602686 w 12192000"/>
              <a:gd name="connsiteY231" fmla="*/ 445057 h 6743700"/>
              <a:gd name="connsiteX232" fmla="*/ 11602686 w 12192000"/>
              <a:gd name="connsiteY232" fmla="*/ 441015 h 6743700"/>
              <a:gd name="connsiteX233" fmla="*/ 11602686 w 12192000"/>
              <a:gd name="connsiteY233" fmla="*/ 379236 h 6743700"/>
              <a:gd name="connsiteX234" fmla="*/ 11598933 w 12192000"/>
              <a:gd name="connsiteY234" fmla="*/ 361915 h 6743700"/>
              <a:gd name="connsiteX235" fmla="*/ 11588540 w 12192000"/>
              <a:gd name="connsiteY235" fmla="*/ 351234 h 6743700"/>
              <a:gd name="connsiteX236" fmla="*/ 11572663 w 12192000"/>
              <a:gd name="connsiteY236" fmla="*/ 345749 h 6743700"/>
              <a:gd name="connsiteX237" fmla="*/ 11552455 w 12192000"/>
              <a:gd name="connsiteY237" fmla="*/ 344017 h 6743700"/>
              <a:gd name="connsiteX238" fmla="*/ 11136172 w 12192000"/>
              <a:gd name="connsiteY238" fmla="*/ 344017 h 6743700"/>
              <a:gd name="connsiteX239" fmla="*/ 11117696 w 12192000"/>
              <a:gd name="connsiteY239" fmla="*/ 345460 h 6743700"/>
              <a:gd name="connsiteX240" fmla="*/ 11101529 w 12192000"/>
              <a:gd name="connsiteY240" fmla="*/ 348925 h 6743700"/>
              <a:gd name="connsiteX241" fmla="*/ 11089405 w 12192000"/>
              <a:gd name="connsiteY241" fmla="*/ 352677 h 6743700"/>
              <a:gd name="connsiteX242" fmla="*/ 11083631 w 12192000"/>
              <a:gd name="connsiteY242" fmla="*/ 355276 h 6743700"/>
              <a:gd name="connsiteX243" fmla="*/ 11083631 w 12192000"/>
              <a:gd name="connsiteY243" fmla="*/ 383567 h 6743700"/>
              <a:gd name="connsiteX244" fmla="*/ 11106148 w 12192000"/>
              <a:gd name="connsiteY244" fmla="*/ 383567 h 6743700"/>
              <a:gd name="connsiteX245" fmla="*/ 11106148 w 12192000"/>
              <a:gd name="connsiteY245" fmla="*/ 374040 h 6743700"/>
              <a:gd name="connsiteX246" fmla="*/ 11106726 w 12192000"/>
              <a:gd name="connsiteY246" fmla="*/ 369132 h 6743700"/>
              <a:gd name="connsiteX247" fmla="*/ 11109324 w 12192000"/>
              <a:gd name="connsiteY247" fmla="*/ 364802 h 6743700"/>
              <a:gd name="connsiteX248" fmla="*/ 11119717 w 12192000"/>
              <a:gd name="connsiteY248" fmla="*/ 359895 h 6743700"/>
              <a:gd name="connsiteX249" fmla="*/ 11131264 w 12192000"/>
              <a:gd name="connsiteY249" fmla="*/ 358451 h 6743700"/>
              <a:gd name="connsiteX250" fmla="*/ 11147430 w 12192000"/>
              <a:gd name="connsiteY250" fmla="*/ 362781 h 6743700"/>
              <a:gd name="connsiteX251" fmla="*/ 11151761 w 12192000"/>
              <a:gd name="connsiteY251" fmla="*/ 379525 h 6743700"/>
              <a:gd name="connsiteX252" fmla="*/ 11151761 w 12192000"/>
              <a:gd name="connsiteY252" fmla="*/ 393093 h 6743700"/>
              <a:gd name="connsiteX253" fmla="*/ 11133862 w 12192000"/>
              <a:gd name="connsiteY253" fmla="*/ 393093 h 6743700"/>
              <a:gd name="connsiteX254" fmla="*/ 11111922 w 12192000"/>
              <a:gd name="connsiteY254" fmla="*/ 394537 h 6743700"/>
              <a:gd name="connsiteX255" fmla="*/ 11093158 w 12192000"/>
              <a:gd name="connsiteY255" fmla="*/ 400310 h 6743700"/>
              <a:gd name="connsiteX256" fmla="*/ 11080167 w 12192000"/>
              <a:gd name="connsiteY256" fmla="*/ 411858 h 6743700"/>
              <a:gd name="connsiteX257" fmla="*/ 11075259 w 12192000"/>
              <a:gd name="connsiteY257" fmla="*/ 430334 h 6743700"/>
              <a:gd name="connsiteX258" fmla="*/ 11079012 w 12192000"/>
              <a:gd name="connsiteY258" fmla="*/ 445923 h 6743700"/>
              <a:gd name="connsiteX259" fmla="*/ 11089116 w 12192000"/>
              <a:gd name="connsiteY259" fmla="*/ 456027 h 6743700"/>
              <a:gd name="connsiteX260" fmla="*/ 11103550 w 12192000"/>
              <a:gd name="connsiteY260" fmla="*/ 461512 h 6743700"/>
              <a:gd name="connsiteX261" fmla="*/ 11120294 w 12192000"/>
              <a:gd name="connsiteY261" fmla="*/ 463244 h 6743700"/>
              <a:gd name="connsiteX262" fmla="*/ 11135017 w 12192000"/>
              <a:gd name="connsiteY262" fmla="*/ 461512 h 6743700"/>
              <a:gd name="connsiteX263" fmla="*/ 11145698 w 12192000"/>
              <a:gd name="connsiteY263" fmla="*/ 457759 h 6743700"/>
              <a:gd name="connsiteX264" fmla="*/ 11151472 w 12192000"/>
              <a:gd name="connsiteY264" fmla="*/ 454583 h 6743700"/>
              <a:gd name="connsiteX265" fmla="*/ 11151472 w 12192000"/>
              <a:gd name="connsiteY265" fmla="*/ 460357 h 6743700"/>
              <a:gd name="connsiteX266" fmla="*/ 11155225 w 12192000"/>
              <a:gd name="connsiteY266" fmla="*/ 460357 h 6743700"/>
              <a:gd name="connsiteX267" fmla="*/ 11197950 w 12192000"/>
              <a:gd name="connsiteY267" fmla="*/ 460357 h 6743700"/>
              <a:gd name="connsiteX268" fmla="*/ 11197950 w 12192000"/>
              <a:gd name="connsiteY268" fmla="*/ 447943 h 6743700"/>
              <a:gd name="connsiteX269" fmla="*/ 11193908 w 12192000"/>
              <a:gd name="connsiteY269" fmla="*/ 447943 h 6743700"/>
              <a:gd name="connsiteX270" fmla="*/ 11193908 w 12192000"/>
              <a:gd name="connsiteY270" fmla="*/ 447655 h 6743700"/>
              <a:gd name="connsiteX271" fmla="*/ 11189578 w 12192000"/>
              <a:gd name="connsiteY271" fmla="*/ 447655 h 6743700"/>
              <a:gd name="connsiteX272" fmla="*/ 11187269 w 12192000"/>
              <a:gd name="connsiteY272" fmla="*/ 447077 h 6743700"/>
              <a:gd name="connsiteX273" fmla="*/ 11186403 w 12192000"/>
              <a:gd name="connsiteY273" fmla="*/ 445057 h 6743700"/>
              <a:gd name="connsiteX274" fmla="*/ 11186403 w 12192000"/>
              <a:gd name="connsiteY274" fmla="*/ 441015 h 6743700"/>
              <a:gd name="connsiteX275" fmla="*/ 11186403 w 12192000"/>
              <a:gd name="connsiteY275" fmla="*/ 379236 h 6743700"/>
              <a:gd name="connsiteX276" fmla="*/ 11182650 w 12192000"/>
              <a:gd name="connsiteY276" fmla="*/ 361915 h 6743700"/>
              <a:gd name="connsiteX277" fmla="*/ 11172257 w 12192000"/>
              <a:gd name="connsiteY277" fmla="*/ 351234 h 6743700"/>
              <a:gd name="connsiteX278" fmla="*/ 11156380 w 12192000"/>
              <a:gd name="connsiteY278" fmla="*/ 345749 h 6743700"/>
              <a:gd name="connsiteX279" fmla="*/ 11136172 w 12192000"/>
              <a:gd name="connsiteY279" fmla="*/ 344017 h 6743700"/>
              <a:gd name="connsiteX280" fmla="*/ 11285421 w 12192000"/>
              <a:gd name="connsiteY280" fmla="*/ 289167 h 6743700"/>
              <a:gd name="connsiteX281" fmla="*/ 11285421 w 12192000"/>
              <a:gd name="connsiteY281" fmla="*/ 301580 h 6743700"/>
              <a:gd name="connsiteX282" fmla="*/ 11289463 w 12192000"/>
              <a:gd name="connsiteY282" fmla="*/ 301580 h 6743700"/>
              <a:gd name="connsiteX283" fmla="*/ 11293793 w 12192000"/>
              <a:gd name="connsiteY283" fmla="*/ 301580 h 6743700"/>
              <a:gd name="connsiteX284" fmla="*/ 11296103 w 12192000"/>
              <a:gd name="connsiteY284" fmla="*/ 302158 h 6743700"/>
              <a:gd name="connsiteX285" fmla="*/ 11296969 w 12192000"/>
              <a:gd name="connsiteY285" fmla="*/ 304178 h 6743700"/>
              <a:gd name="connsiteX286" fmla="*/ 11297258 w 12192000"/>
              <a:gd name="connsiteY286" fmla="*/ 308220 h 6743700"/>
              <a:gd name="connsiteX287" fmla="*/ 11297258 w 12192000"/>
              <a:gd name="connsiteY287" fmla="*/ 354410 h 6743700"/>
              <a:gd name="connsiteX288" fmla="*/ 11285133 w 12192000"/>
              <a:gd name="connsiteY288" fmla="*/ 346904 h 6743700"/>
              <a:gd name="connsiteX289" fmla="*/ 11264348 w 12192000"/>
              <a:gd name="connsiteY289" fmla="*/ 343728 h 6743700"/>
              <a:gd name="connsiteX290" fmla="*/ 11242408 w 12192000"/>
              <a:gd name="connsiteY290" fmla="*/ 347192 h 6743700"/>
              <a:gd name="connsiteX291" fmla="*/ 11223643 w 12192000"/>
              <a:gd name="connsiteY291" fmla="*/ 358162 h 6743700"/>
              <a:gd name="connsiteX292" fmla="*/ 11210364 w 12192000"/>
              <a:gd name="connsiteY292" fmla="*/ 376927 h 6743700"/>
              <a:gd name="connsiteX293" fmla="*/ 11205456 w 12192000"/>
              <a:gd name="connsiteY293" fmla="*/ 404352 h 6743700"/>
              <a:gd name="connsiteX294" fmla="*/ 11210941 w 12192000"/>
              <a:gd name="connsiteY294" fmla="*/ 432643 h 6743700"/>
              <a:gd name="connsiteX295" fmla="*/ 11224798 w 12192000"/>
              <a:gd name="connsiteY295" fmla="*/ 450542 h 6743700"/>
              <a:gd name="connsiteX296" fmla="*/ 11243562 w 12192000"/>
              <a:gd name="connsiteY296" fmla="*/ 459779 h 6743700"/>
              <a:gd name="connsiteX297" fmla="*/ 11263770 w 12192000"/>
              <a:gd name="connsiteY297" fmla="*/ 462378 h 6743700"/>
              <a:gd name="connsiteX298" fmla="*/ 11279936 w 12192000"/>
              <a:gd name="connsiteY298" fmla="*/ 460357 h 6743700"/>
              <a:gd name="connsiteX299" fmla="*/ 11291484 w 12192000"/>
              <a:gd name="connsiteY299" fmla="*/ 455449 h 6743700"/>
              <a:gd name="connsiteX300" fmla="*/ 11298124 w 12192000"/>
              <a:gd name="connsiteY300" fmla="*/ 450830 h 6743700"/>
              <a:gd name="connsiteX301" fmla="*/ 11298124 w 12192000"/>
              <a:gd name="connsiteY301" fmla="*/ 459491 h 6743700"/>
              <a:gd name="connsiteX302" fmla="*/ 11302454 w 12192000"/>
              <a:gd name="connsiteY302" fmla="*/ 459491 h 6743700"/>
              <a:gd name="connsiteX303" fmla="*/ 11345468 w 12192000"/>
              <a:gd name="connsiteY303" fmla="*/ 459491 h 6743700"/>
              <a:gd name="connsiteX304" fmla="*/ 11345468 w 12192000"/>
              <a:gd name="connsiteY304" fmla="*/ 447077 h 6743700"/>
              <a:gd name="connsiteX305" fmla="*/ 11340849 w 12192000"/>
              <a:gd name="connsiteY305" fmla="*/ 447077 h 6743700"/>
              <a:gd name="connsiteX306" fmla="*/ 11340849 w 12192000"/>
              <a:gd name="connsiteY306" fmla="*/ 447655 h 6743700"/>
              <a:gd name="connsiteX307" fmla="*/ 11336519 w 12192000"/>
              <a:gd name="connsiteY307" fmla="*/ 447655 h 6743700"/>
              <a:gd name="connsiteX308" fmla="*/ 11334209 w 12192000"/>
              <a:gd name="connsiteY308" fmla="*/ 447077 h 6743700"/>
              <a:gd name="connsiteX309" fmla="*/ 11333343 w 12192000"/>
              <a:gd name="connsiteY309" fmla="*/ 445057 h 6743700"/>
              <a:gd name="connsiteX310" fmla="*/ 11333343 w 12192000"/>
              <a:gd name="connsiteY310" fmla="*/ 441015 h 6743700"/>
              <a:gd name="connsiteX311" fmla="*/ 11333343 w 12192000"/>
              <a:gd name="connsiteY311" fmla="*/ 289167 h 6743700"/>
              <a:gd name="connsiteX312" fmla="*/ 11285421 w 12192000"/>
              <a:gd name="connsiteY312" fmla="*/ 289167 h 6743700"/>
              <a:gd name="connsiteX313" fmla="*/ 11816890 w 12192000"/>
              <a:gd name="connsiteY313" fmla="*/ 288012 h 6743700"/>
              <a:gd name="connsiteX314" fmla="*/ 11797259 w 12192000"/>
              <a:gd name="connsiteY314" fmla="*/ 307643 h 6743700"/>
              <a:gd name="connsiteX315" fmla="*/ 11816890 w 12192000"/>
              <a:gd name="connsiteY315" fmla="*/ 327273 h 6743700"/>
              <a:gd name="connsiteX316" fmla="*/ 11836520 w 12192000"/>
              <a:gd name="connsiteY316" fmla="*/ 307643 h 6743700"/>
              <a:gd name="connsiteX317" fmla="*/ 11816890 w 12192000"/>
              <a:gd name="connsiteY317" fmla="*/ 288012 h 6743700"/>
              <a:gd name="connsiteX318" fmla="*/ 10979284 w 12192000"/>
              <a:gd name="connsiteY318" fmla="*/ 122123 h 6743700"/>
              <a:gd name="connsiteX319" fmla="*/ 10886839 w 12192000"/>
              <a:gd name="connsiteY319" fmla="*/ 179073 h 6743700"/>
              <a:gd name="connsiteX320" fmla="*/ 10886839 w 12192000"/>
              <a:gd name="connsiteY320" fmla="*/ 290319 h 6743700"/>
              <a:gd name="connsiteX321" fmla="*/ 10695376 w 12192000"/>
              <a:gd name="connsiteY321" fmla="*/ 401887 h 6743700"/>
              <a:gd name="connsiteX322" fmla="*/ 10695822 w 12192000"/>
              <a:gd name="connsiteY322" fmla="*/ 509685 h 6743700"/>
              <a:gd name="connsiteX323" fmla="*/ 10789979 w 12192000"/>
              <a:gd name="connsiteY323" fmla="*/ 572814 h 6743700"/>
              <a:gd name="connsiteX324" fmla="*/ 10789979 w 12192000"/>
              <a:gd name="connsiteY324" fmla="*/ 614245 h 6743700"/>
              <a:gd name="connsiteX325" fmla="*/ 10786902 w 12192000"/>
              <a:gd name="connsiteY325" fmla="*/ 686888 h 6743700"/>
              <a:gd name="connsiteX326" fmla="*/ 10888203 w 12192000"/>
              <a:gd name="connsiteY326" fmla="*/ 739772 h 6743700"/>
              <a:gd name="connsiteX327" fmla="*/ 11075474 w 12192000"/>
              <a:gd name="connsiteY327" fmla="*/ 631651 h 6743700"/>
              <a:gd name="connsiteX328" fmla="*/ 11075128 w 12192000"/>
              <a:gd name="connsiteY328" fmla="*/ 509911 h 6743700"/>
              <a:gd name="connsiteX329" fmla="*/ 10983160 w 12192000"/>
              <a:gd name="connsiteY329" fmla="*/ 459313 h 6743700"/>
              <a:gd name="connsiteX330" fmla="*/ 10983210 w 12192000"/>
              <a:gd name="connsiteY330" fmla="*/ 380726 h 6743700"/>
              <a:gd name="connsiteX331" fmla="*/ 10983839 w 12192000"/>
              <a:gd name="connsiteY331" fmla="*/ 345487 h 6743700"/>
              <a:gd name="connsiteX332" fmla="*/ 11076016 w 12192000"/>
              <a:gd name="connsiteY332" fmla="*/ 290957 h 6743700"/>
              <a:gd name="connsiteX333" fmla="*/ 11076362 w 12192000"/>
              <a:gd name="connsiteY333" fmla="*/ 180428 h 6743700"/>
              <a:gd name="connsiteX334" fmla="*/ 10979284 w 12192000"/>
              <a:gd name="connsiteY334" fmla="*/ 122123 h 6743700"/>
              <a:gd name="connsiteX335" fmla="*/ 0 w 12192000"/>
              <a:gd name="connsiteY335" fmla="*/ 0 h 6743700"/>
              <a:gd name="connsiteX336" fmla="*/ 12192000 w 12192000"/>
              <a:gd name="connsiteY336" fmla="*/ 0 h 6743700"/>
              <a:gd name="connsiteX337" fmla="*/ 12192000 w 12192000"/>
              <a:gd name="connsiteY337" fmla="*/ 6743700 h 6743700"/>
              <a:gd name="connsiteX338" fmla="*/ 0 w 12192000"/>
              <a:gd name="connsiteY338" fmla="*/ 6743700 h 6743700"/>
              <a:gd name="connsiteX339" fmla="*/ 0 w 12192000"/>
              <a:gd name="connsiteY339" fmla="*/ 0 h 6743700"/>
              <a:gd name="connsiteX0" fmla="*/ 11917063 w 12192000"/>
              <a:gd name="connsiteY0" fmla="*/ 408682 h 6743700"/>
              <a:gd name="connsiteX1" fmla="*/ 11935828 w 12192000"/>
              <a:gd name="connsiteY1" fmla="*/ 408682 h 6743700"/>
              <a:gd name="connsiteX2" fmla="*/ 11935828 w 12192000"/>
              <a:gd name="connsiteY2" fmla="*/ 437551 h 6743700"/>
              <a:gd name="connsiteX3" fmla="*/ 11933230 w 12192000"/>
              <a:gd name="connsiteY3" fmla="*/ 440438 h 6743700"/>
              <a:gd name="connsiteX4" fmla="*/ 11928611 w 12192000"/>
              <a:gd name="connsiteY4" fmla="*/ 443613 h 6743700"/>
              <a:gd name="connsiteX5" fmla="*/ 11922260 w 12192000"/>
              <a:gd name="connsiteY5" fmla="*/ 446211 h 6743700"/>
              <a:gd name="connsiteX6" fmla="*/ 11914176 w 12192000"/>
              <a:gd name="connsiteY6" fmla="*/ 447366 h 6743700"/>
              <a:gd name="connsiteX7" fmla="*/ 11901186 w 12192000"/>
              <a:gd name="connsiteY7" fmla="*/ 443324 h 6743700"/>
              <a:gd name="connsiteX8" fmla="*/ 11895701 w 12192000"/>
              <a:gd name="connsiteY8" fmla="*/ 428890 h 6743700"/>
              <a:gd name="connsiteX9" fmla="*/ 11898876 w 12192000"/>
              <a:gd name="connsiteY9" fmla="*/ 416765 h 6743700"/>
              <a:gd name="connsiteX10" fmla="*/ 11907537 w 12192000"/>
              <a:gd name="connsiteY10" fmla="*/ 410126 h 6743700"/>
              <a:gd name="connsiteX11" fmla="*/ 11917063 w 12192000"/>
              <a:gd name="connsiteY11" fmla="*/ 408682 h 6743700"/>
              <a:gd name="connsiteX12" fmla="*/ 11548413 w 12192000"/>
              <a:gd name="connsiteY12" fmla="*/ 408682 h 6743700"/>
              <a:gd name="connsiteX13" fmla="*/ 11567178 w 12192000"/>
              <a:gd name="connsiteY13" fmla="*/ 408682 h 6743700"/>
              <a:gd name="connsiteX14" fmla="*/ 11567178 w 12192000"/>
              <a:gd name="connsiteY14" fmla="*/ 437551 h 6743700"/>
              <a:gd name="connsiteX15" fmla="*/ 11564579 w 12192000"/>
              <a:gd name="connsiteY15" fmla="*/ 440438 h 6743700"/>
              <a:gd name="connsiteX16" fmla="*/ 11559960 w 12192000"/>
              <a:gd name="connsiteY16" fmla="*/ 443613 h 6743700"/>
              <a:gd name="connsiteX17" fmla="*/ 11553609 w 12192000"/>
              <a:gd name="connsiteY17" fmla="*/ 446211 h 6743700"/>
              <a:gd name="connsiteX18" fmla="*/ 11545526 w 12192000"/>
              <a:gd name="connsiteY18" fmla="*/ 447366 h 6743700"/>
              <a:gd name="connsiteX19" fmla="*/ 11532535 w 12192000"/>
              <a:gd name="connsiteY19" fmla="*/ 443324 h 6743700"/>
              <a:gd name="connsiteX20" fmla="*/ 11527050 w 12192000"/>
              <a:gd name="connsiteY20" fmla="*/ 428890 h 6743700"/>
              <a:gd name="connsiteX21" fmla="*/ 11530226 w 12192000"/>
              <a:gd name="connsiteY21" fmla="*/ 416765 h 6743700"/>
              <a:gd name="connsiteX22" fmla="*/ 11538886 w 12192000"/>
              <a:gd name="connsiteY22" fmla="*/ 410126 h 6743700"/>
              <a:gd name="connsiteX23" fmla="*/ 11548413 w 12192000"/>
              <a:gd name="connsiteY23" fmla="*/ 408682 h 6743700"/>
              <a:gd name="connsiteX24" fmla="*/ 11132130 w 12192000"/>
              <a:gd name="connsiteY24" fmla="*/ 408682 h 6743700"/>
              <a:gd name="connsiteX25" fmla="*/ 11150894 w 12192000"/>
              <a:gd name="connsiteY25" fmla="*/ 408682 h 6743700"/>
              <a:gd name="connsiteX26" fmla="*/ 11150894 w 12192000"/>
              <a:gd name="connsiteY26" fmla="*/ 437551 h 6743700"/>
              <a:gd name="connsiteX27" fmla="*/ 11148296 w 12192000"/>
              <a:gd name="connsiteY27" fmla="*/ 440438 h 6743700"/>
              <a:gd name="connsiteX28" fmla="*/ 11143677 w 12192000"/>
              <a:gd name="connsiteY28" fmla="*/ 443613 h 6743700"/>
              <a:gd name="connsiteX29" fmla="*/ 11137326 w 12192000"/>
              <a:gd name="connsiteY29" fmla="*/ 446211 h 6743700"/>
              <a:gd name="connsiteX30" fmla="*/ 11129243 w 12192000"/>
              <a:gd name="connsiteY30" fmla="*/ 447366 h 6743700"/>
              <a:gd name="connsiteX31" fmla="*/ 11116252 w 12192000"/>
              <a:gd name="connsiteY31" fmla="*/ 443324 h 6743700"/>
              <a:gd name="connsiteX32" fmla="*/ 11110767 w 12192000"/>
              <a:gd name="connsiteY32" fmla="*/ 428890 h 6743700"/>
              <a:gd name="connsiteX33" fmla="*/ 11113943 w 12192000"/>
              <a:gd name="connsiteY33" fmla="*/ 416765 h 6743700"/>
              <a:gd name="connsiteX34" fmla="*/ 11122603 w 12192000"/>
              <a:gd name="connsiteY34" fmla="*/ 410126 h 6743700"/>
              <a:gd name="connsiteX35" fmla="*/ 11132130 w 12192000"/>
              <a:gd name="connsiteY35" fmla="*/ 408682 h 6743700"/>
              <a:gd name="connsiteX36" fmla="*/ 11270987 w 12192000"/>
              <a:gd name="connsiteY36" fmla="*/ 364514 h 6743700"/>
              <a:gd name="connsiteX37" fmla="*/ 11296969 w 12192000"/>
              <a:gd name="connsiteY37" fmla="*/ 378082 h 6743700"/>
              <a:gd name="connsiteX38" fmla="*/ 11296969 w 12192000"/>
              <a:gd name="connsiteY38" fmla="*/ 426292 h 6743700"/>
              <a:gd name="connsiteX39" fmla="*/ 11272431 w 12192000"/>
              <a:gd name="connsiteY39" fmla="*/ 441881 h 6743700"/>
              <a:gd name="connsiteX40" fmla="*/ 11246449 w 12192000"/>
              <a:gd name="connsiteY40" fmla="*/ 428024 h 6743700"/>
              <a:gd name="connsiteX41" fmla="*/ 11242985 w 12192000"/>
              <a:gd name="connsiteY41" fmla="*/ 403197 h 6743700"/>
              <a:gd name="connsiteX42" fmla="*/ 11247604 w 12192000"/>
              <a:gd name="connsiteY42" fmla="*/ 378659 h 6743700"/>
              <a:gd name="connsiteX43" fmla="*/ 11270987 w 12192000"/>
              <a:gd name="connsiteY43" fmla="*/ 364514 h 6743700"/>
              <a:gd name="connsiteX44" fmla="*/ 11786578 w 12192000"/>
              <a:gd name="connsiteY44" fmla="*/ 346326 h 6743700"/>
              <a:gd name="connsiteX45" fmla="*/ 11786578 w 12192000"/>
              <a:gd name="connsiteY45" fmla="*/ 358740 h 6743700"/>
              <a:gd name="connsiteX46" fmla="*/ 11790619 w 12192000"/>
              <a:gd name="connsiteY46" fmla="*/ 358740 h 6743700"/>
              <a:gd name="connsiteX47" fmla="*/ 11794950 w 12192000"/>
              <a:gd name="connsiteY47" fmla="*/ 358740 h 6743700"/>
              <a:gd name="connsiteX48" fmla="*/ 11797259 w 12192000"/>
              <a:gd name="connsiteY48" fmla="*/ 359317 h 6743700"/>
              <a:gd name="connsiteX49" fmla="*/ 11798125 w 12192000"/>
              <a:gd name="connsiteY49" fmla="*/ 361338 h 6743700"/>
              <a:gd name="connsiteX50" fmla="*/ 11798125 w 12192000"/>
              <a:gd name="connsiteY50" fmla="*/ 365380 h 6743700"/>
              <a:gd name="connsiteX51" fmla="*/ 11798125 w 12192000"/>
              <a:gd name="connsiteY51" fmla="*/ 440726 h 6743700"/>
              <a:gd name="connsiteX52" fmla="*/ 11798125 w 12192000"/>
              <a:gd name="connsiteY52" fmla="*/ 444768 h 6743700"/>
              <a:gd name="connsiteX53" fmla="*/ 11797259 w 12192000"/>
              <a:gd name="connsiteY53" fmla="*/ 446789 h 6743700"/>
              <a:gd name="connsiteX54" fmla="*/ 11794950 w 12192000"/>
              <a:gd name="connsiteY54" fmla="*/ 447366 h 6743700"/>
              <a:gd name="connsiteX55" fmla="*/ 11790619 w 12192000"/>
              <a:gd name="connsiteY55" fmla="*/ 447366 h 6743700"/>
              <a:gd name="connsiteX56" fmla="*/ 11786578 w 12192000"/>
              <a:gd name="connsiteY56" fmla="*/ 447366 h 6743700"/>
              <a:gd name="connsiteX57" fmla="*/ 11786578 w 12192000"/>
              <a:gd name="connsiteY57" fmla="*/ 459779 h 6743700"/>
              <a:gd name="connsiteX58" fmla="*/ 11846335 w 12192000"/>
              <a:gd name="connsiteY58" fmla="*/ 459779 h 6743700"/>
              <a:gd name="connsiteX59" fmla="*/ 11846335 w 12192000"/>
              <a:gd name="connsiteY59" fmla="*/ 447366 h 6743700"/>
              <a:gd name="connsiteX60" fmla="*/ 11842294 w 12192000"/>
              <a:gd name="connsiteY60" fmla="*/ 447366 h 6743700"/>
              <a:gd name="connsiteX61" fmla="*/ 11837964 w 12192000"/>
              <a:gd name="connsiteY61" fmla="*/ 447366 h 6743700"/>
              <a:gd name="connsiteX62" fmla="*/ 11835654 w 12192000"/>
              <a:gd name="connsiteY62" fmla="*/ 446789 h 6743700"/>
              <a:gd name="connsiteX63" fmla="*/ 11834788 w 12192000"/>
              <a:gd name="connsiteY63" fmla="*/ 444768 h 6743700"/>
              <a:gd name="connsiteX64" fmla="*/ 11834788 w 12192000"/>
              <a:gd name="connsiteY64" fmla="*/ 440726 h 6743700"/>
              <a:gd name="connsiteX65" fmla="*/ 11834499 w 12192000"/>
              <a:gd name="connsiteY65" fmla="*/ 440726 h 6743700"/>
              <a:gd name="connsiteX66" fmla="*/ 11834499 w 12192000"/>
              <a:gd name="connsiteY66" fmla="*/ 346326 h 6743700"/>
              <a:gd name="connsiteX67" fmla="*/ 11786578 w 12192000"/>
              <a:gd name="connsiteY67" fmla="*/ 346326 h 6743700"/>
              <a:gd name="connsiteX68" fmla="*/ 11446796 w 12192000"/>
              <a:gd name="connsiteY68" fmla="*/ 345749 h 6743700"/>
              <a:gd name="connsiteX69" fmla="*/ 11446796 w 12192000"/>
              <a:gd name="connsiteY69" fmla="*/ 358162 h 6743700"/>
              <a:gd name="connsiteX70" fmla="*/ 11448240 w 12192000"/>
              <a:gd name="connsiteY70" fmla="*/ 358162 h 6743700"/>
              <a:gd name="connsiteX71" fmla="*/ 11453725 w 12192000"/>
              <a:gd name="connsiteY71" fmla="*/ 358451 h 6743700"/>
              <a:gd name="connsiteX72" fmla="*/ 11456034 w 12192000"/>
              <a:gd name="connsiteY72" fmla="*/ 360183 h 6743700"/>
              <a:gd name="connsiteX73" fmla="*/ 11455457 w 12192000"/>
              <a:gd name="connsiteY73" fmla="*/ 364514 h 6743700"/>
              <a:gd name="connsiteX74" fmla="*/ 11451992 w 12192000"/>
              <a:gd name="connsiteY74" fmla="*/ 372885 h 6743700"/>
              <a:gd name="connsiteX75" fmla="*/ 11426011 w 12192000"/>
              <a:gd name="connsiteY75" fmla="*/ 436396 h 6743700"/>
              <a:gd name="connsiteX76" fmla="*/ 11398297 w 12192000"/>
              <a:gd name="connsiteY76" fmla="*/ 372019 h 6743700"/>
              <a:gd name="connsiteX77" fmla="*/ 11395122 w 12192000"/>
              <a:gd name="connsiteY77" fmla="*/ 364225 h 6743700"/>
              <a:gd name="connsiteX78" fmla="*/ 11394544 w 12192000"/>
              <a:gd name="connsiteY78" fmla="*/ 360183 h 6743700"/>
              <a:gd name="connsiteX79" fmla="*/ 11396854 w 12192000"/>
              <a:gd name="connsiteY79" fmla="*/ 358740 h 6743700"/>
              <a:gd name="connsiteX80" fmla="*/ 11402050 w 12192000"/>
              <a:gd name="connsiteY80" fmla="*/ 358451 h 6743700"/>
              <a:gd name="connsiteX81" fmla="*/ 11404937 w 12192000"/>
              <a:gd name="connsiteY81" fmla="*/ 358451 h 6743700"/>
              <a:gd name="connsiteX82" fmla="*/ 11404937 w 12192000"/>
              <a:gd name="connsiteY82" fmla="*/ 346038 h 6743700"/>
              <a:gd name="connsiteX83" fmla="*/ 11346623 w 12192000"/>
              <a:gd name="connsiteY83" fmla="*/ 346038 h 6743700"/>
              <a:gd name="connsiteX84" fmla="*/ 11346623 w 12192000"/>
              <a:gd name="connsiteY84" fmla="*/ 358451 h 6743700"/>
              <a:gd name="connsiteX85" fmla="*/ 11346911 w 12192000"/>
              <a:gd name="connsiteY85" fmla="*/ 358451 h 6743700"/>
              <a:gd name="connsiteX86" fmla="*/ 11351242 w 12192000"/>
              <a:gd name="connsiteY86" fmla="*/ 358451 h 6743700"/>
              <a:gd name="connsiteX87" fmla="*/ 11354128 w 12192000"/>
              <a:gd name="connsiteY87" fmla="*/ 359029 h 6743700"/>
              <a:gd name="connsiteX88" fmla="*/ 11356149 w 12192000"/>
              <a:gd name="connsiteY88" fmla="*/ 361049 h 6743700"/>
              <a:gd name="connsiteX89" fmla="*/ 11358459 w 12192000"/>
              <a:gd name="connsiteY89" fmla="*/ 365091 h 6743700"/>
              <a:gd name="connsiteX90" fmla="*/ 11401761 w 12192000"/>
              <a:gd name="connsiteY90" fmla="*/ 459779 h 6743700"/>
              <a:gd name="connsiteX91" fmla="*/ 11435826 w 12192000"/>
              <a:gd name="connsiteY91" fmla="*/ 459779 h 6743700"/>
              <a:gd name="connsiteX92" fmla="*/ 11475087 w 12192000"/>
              <a:gd name="connsiteY92" fmla="*/ 364802 h 6743700"/>
              <a:gd name="connsiteX93" fmla="*/ 11476819 w 12192000"/>
              <a:gd name="connsiteY93" fmla="*/ 361049 h 6743700"/>
              <a:gd name="connsiteX94" fmla="*/ 11478263 w 12192000"/>
              <a:gd name="connsiteY94" fmla="*/ 359029 h 6743700"/>
              <a:gd name="connsiteX95" fmla="*/ 11480284 w 12192000"/>
              <a:gd name="connsiteY95" fmla="*/ 358162 h 6743700"/>
              <a:gd name="connsiteX96" fmla="*/ 11483748 w 12192000"/>
              <a:gd name="connsiteY96" fmla="*/ 358162 h 6743700"/>
              <a:gd name="connsiteX97" fmla="*/ 11487789 w 12192000"/>
              <a:gd name="connsiteY97" fmla="*/ 358162 h 6743700"/>
              <a:gd name="connsiteX98" fmla="*/ 11487789 w 12192000"/>
              <a:gd name="connsiteY98" fmla="*/ 345749 h 6743700"/>
              <a:gd name="connsiteX99" fmla="*/ 11446796 w 12192000"/>
              <a:gd name="connsiteY99" fmla="*/ 345749 h 6743700"/>
              <a:gd name="connsiteX100" fmla="*/ 11717005 w 12192000"/>
              <a:gd name="connsiteY100" fmla="*/ 344306 h 6743700"/>
              <a:gd name="connsiteX101" fmla="*/ 11701705 w 12192000"/>
              <a:gd name="connsiteY101" fmla="*/ 345749 h 6743700"/>
              <a:gd name="connsiteX102" fmla="*/ 11689869 w 12192000"/>
              <a:gd name="connsiteY102" fmla="*/ 349502 h 6743700"/>
              <a:gd name="connsiteX103" fmla="*/ 11681497 w 12192000"/>
              <a:gd name="connsiteY103" fmla="*/ 353832 h 6743700"/>
              <a:gd name="connsiteX104" fmla="*/ 11676589 w 12192000"/>
              <a:gd name="connsiteY104" fmla="*/ 357296 h 6743700"/>
              <a:gd name="connsiteX105" fmla="*/ 11676589 w 12192000"/>
              <a:gd name="connsiteY105" fmla="*/ 346326 h 6743700"/>
              <a:gd name="connsiteX106" fmla="*/ 11631554 w 12192000"/>
              <a:gd name="connsiteY106" fmla="*/ 346326 h 6743700"/>
              <a:gd name="connsiteX107" fmla="*/ 11631266 w 12192000"/>
              <a:gd name="connsiteY107" fmla="*/ 346326 h 6743700"/>
              <a:gd name="connsiteX108" fmla="*/ 11631266 w 12192000"/>
              <a:gd name="connsiteY108" fmla="*/ 358740 h 6743700"/>
              <a:gd name="connsiteX109" fmla="*/ 11635307 w 12192000"/>
              <a:gd name="connsiteY109" fmla="*/ 358740 h 6743700"/>
              <a:gd name="connsiteX110" fmla="*/ 11639637 w 12192000"/>
              <a:gd name="connsiteY110" fmla="*/ 358740 h 6743700"/>
              <a:gd name="connsiteX111" fmla="*/ 11641947 w 12192000"/>
              <a:gd name="connsiteY111" fmla="*/ 359317 h 6743700"/>
              <a:gd name="connsiteX112" fmla="*/ 11642813 w 12192000"/>
              <a:gd name="connsiteY112" fmla="*/ 361338 h 6743700"/>
              <a:gd name="connsiteX113" fmla="*/ 11643102 w 12192000"/>
              <a:gd name="connsiteY113" fmla="*/ 365380 h 6743700"/>
              <a:gd name="connsiteX114" fmla="*/ 11643102 w 12192000"/>
              <a:gd name="connsiteY114" fmla="*/ 440726 h 6743700"/>
              <a:gd name="connsiteX115" fmla="*/ 11642813 w 12192000"/>
              <a:gd name="connsiteY115" fmla="*/ 444768 h 6743700"/>
              <a:gd name="connsiteX116" fmla="*/ 11641947 w 12192000"/>
              <a:gd name="connsiteY116" fmla="*/ 446789 h 6743700"/>
              <a:gd name="connsiteX117" fmla="*/ 11639637 w 12192000"/>
              <a:gd name="connsiteY117" fmla="*/ 447366 h 6743700"/>
              <a:gd name="connsiteX118" fmla="*/ 11635307 w 12192000"/>
              <a:gd name="connsiteY118" fmla="*/ 447366 h 6743700"/>
              <a:gd name="connsiteX119" fmla="*/ 11631266 w 12192000"/>
              <a:gd name="connsiteY119" fmla="*/ 447366 h 6743700"/>
              <a:gd name="connsiteX120" fmla="*/ 11631266 w 12192000"/>
              <a:gd name="connsiteY120" fmla="*/ 459779 h 6743700"/>
              <a:gd name="connsiteX121" fmla="*/ 11688425 w 12192000"/>
              <a:gd name="connsiteY121" fmla="*/ 459779 h 6743700"/>
              <a:gd name="connsiteX122" fmla="*/ 11688425 w 12192000"/>
              <a:gd name="connsiteY122" fmla="*/ 447366 h 6743700"/>
              <a:gd name="connsiteX123" fmla="*/ 11686982 w 12192000"/>
              <a:gd name="connsiteY123" fmla="*/ 447366 h 6743700"/>
              <a:gd name="connsiteX124" fmla="*/ 11682651 w 12192000"/>
              <a:gd name="connsiteY124" fmla="*/ 447366 h 6743700"/>
              <a:gd name="connsiteX125" fmla="*/ 11680342 w 12192000"/>
              <a:gd name="connsiteY125" fmla="*/ 446789 h 6743700"/>
              <a:gd name="connsiteX126" fmla="*/ 11679476 w 12192000"/>
              <a:gd name="connsiteY126" fmla="*/ 444768 h 6743700"/>
              <a:gd name="connsiteX127" fmla="*/ 11679476 w 12192000"/>
              <a:gd name="connsiteY127" fmla="*/ 440726 h 6743700"/>
              <a:gd name="connsiteX128" fmla="*/ 11679476 w 12192000"/>
              <a:gd name="connsiteY128" fmla="*/ 372308 h 6743700"/>
              <a:gd name="connsiteX129" fmla="*/ 11683517 w 12192000"/>
              <a:gd name="connsiteY129" fmla="*/ 368844 h 6743700"/>
              <a:gd name="connsiteX130" fmla="*/ 11689580 w 12192000"/>
              <a:gd name="connsiteY130" fmla="*/ 365091 h 6743700"/>
              <a:gd name="connsiteX131" fmla="*/ 11697086 w 12192000"/>
              <a:gd name="connsiteY131" fmla="*/ 362204 h 6743700"/>
              <a:gd name="connsiteX132" fmla="*/ 11706035 w 12192000"/>
              <a:gd name="connsiteY132" fmla="*/ 361049 h 6743700"/>
              <a:gd name="connsiteX133" fmla="*/ 11714695 w 12192000"/>
              <a:gd name="connsiteY133" fmla="*/ 363070 h 6743700"/>
              <a:gd name="connsiteX134" fmla="*/ 11719314 w 12192000"/>
              <a:gd name="connsiteY134" fmla="*/ 368555 h 6743700"/>
              <a:gd name="connsiteX135" fmla="*/ 11721046 w 12192000"/>
              <a:gd name="connsiteY135" fmla="*/ 377504 h 6743700"/>
              <a:gd name="connsiteX136" fmla="*/ 11721335 w 12192000"/>
              <a:gd name="connsiteY136" fmla="*/ 389918 h 6743700"/>
              <a:gd name="connsiteX137" fmla="*/ 11721335 w 12192000"/>
              <a:gd name="connsiteY137" fmla="*/ 440726 h 6743700"/>
              <a:gd name="connsiteX138" fmla="*/ 11721335 w 12192000"/>
              <a:gd name="connsiteY138" fmla="*/ 444768 h 6743700"/>
              <a:gd name="connsiteX139" fmla="*/ 11720469 w 12192000"/>
              <a:gd name="connsiteY139" fmla="*/ 446789 h 6743700"/>
              <a:gd name="connsiteX140" fmla="*/ 11718160 w 12192000"/>
              <a:gd name="connsiteY140" fmla="*/ 447366 h 6743700"/>
              <a:gd name="connsiteX141" fmla="*/ 11713829 w 12192000"/>
              <a:gd name="connsiteY141" fmla="*/ 447366 h 6743700"/>
              <a:gd name="connsiteX142" fmla="*/ 11712386 w 12192000"/>
              <a:gd name="connsiteY142" fmla="*/ 447366 h 6743700"/>
              <a:gd name="connsiteX143" fmla="*/ 11712386 w 12192000"/>
              <a:gd name="connsiteY143" fmla="*/ 459779 h 6743700"/>
              <a:gd name="connsiteX144" fmla="*/ 11769545 w 12192000"/>
              <a:gd name="connsiteY144" fmla="*/ 459779 h 6743700"/>
              <a:gd name="connsiteX145" fmla="*/ 11769545 w 12192000"/>
              <a:gd name="connsiteY145" fmla="*/ 447366 h 6743700"/>
              <a:gd name="connsiteX146" fmla="*/ 11765504 w 12192000"/>
              <a:gd name="connsiteY146" fmla="*/ 447366 h 6743700"/>
              <a:gd name="connsiteX147" fmla="*/ 11761174 w 12192000"/>
              <a:gd name="connsiteY147" fmla="*/ 447366 h 6743700"/>
              <a:gd name="connsiteX148" fmla="*/ 11758864 w 12192000"/>
              <a:gd name="connsiteY148" fmla="*/ 446789 h 6743700"/>
              <a:gd name="connsiteX149" fmla="*/ 11757998 w 12192000"/>
              <a:gd name="connsiteY149" fmla="*/ 444768 h 6743700"/>
              <a:gd name="connsiteX150" fmla="*/ 11757998 w 12192000"/>
              <a:gd name="connsiteY150" fmla="*/ 440726 h 6743700"/>
              <a:gd name="connsiteX151" fmla="*/ 11757998 w 12192000"/>
              <a:gd name="connsiteY151" fmla="*/ 381835 h 6743700"/>
              <a:gd name="connsiteX152" fmla="*/ 11747894 w 12192000"/>
              <a:gd name="connsiteY152" fmla="*/ 353832 h 6743700"/>
              <a:gd name="connsiteX153" fmla="*/ 11717005 w 12192000"/>
              <a:gd name="connsiteY153" fmla="*/ 344306 h 6743700"/>
              <a:gd name="connsiteX154" fmla="*/ 11921105 w 12192000"/>
              <a:gd name="connsiteY154" fmla="*/ 344017 h 6743700"/>
              <a:gd name="connsiteX155" fmla="*/ 11902629 w 12192000"/>
              <a:gd name="connsiteY155" fmla="*/ 345460 h 6743700"/>
              <a:gd name="connsiteX156" fmla="*/ 11886463 w 12192000"/>
              <a:gd name="connsiteY156" fmla="*/ 348925 h 6743700"/>
              <a:gd name="connsiteX157" fmla="*/ 11874338 w 12192000"/>
              <a:gd name="connsiteY157" fmla="*/ 352677 h 6743700"/>
              <a:gd name="connsiteX158" fmla="*/ 11868564 w 12192000"/>
              <a:gd name="connsiteY158" fmla="*/ 355276 h 6743700"/>
              <a:gd name="connsiteX159" fmla="*/ 11868564 w 12192000"/>
              <a:gd name="connsiteY159" fmla="*/ 383567 h 6743700"/>
              <a:gd name="connsiteX160" fmla="*/ 11891082 w 12192000"/>
              <a:gd name="connsiteY160" fmla="*/ 383567 h 6743700"/>
              <a:gd name="connsiteX161" fmla="*/ 11891082 w 12192000"/>
              <a:gd name="connsiteY161" fmla="*/ 374040 h 6743700"/>
              <a:gd name="connsiteX162" fmla="*/ 11891659 w 12192000"/>
              <a:gd name="connsiteY162" fmla="*/ 369132 h 6743700"/>
              <a:gd name="connsiteX163" fmla="*/ 11894257 w 12192000"/>
              <a:gd name="connsiteY163" fmla="*/ 364802 h 6743700"/>
              <a:gd name="connsiteX164" fmla="*/ 11904650 w 12192000"/>
              <a:gd name="connsiteY164" fmla="*/ 359895 h 6743700"/>
              <a:gd name="connsiteX165" fmla="*/ 11916197 w 12192000"/>
              <a:gd name="connsiteY165" fmla="*/ 358451 h 6743700"/>
              <a:gd name="connsiteX166" fmla="*/ 11932364 w 12192000"/>
              <a:gd name="connsiteY166" fmla="*/ 362781 h 6743700"/>
              <a:gd name="connsiteX167" fmla="*/ 11936694 w 12192000"/>
              <a:gd name="connsiteY167" fmla="*/ 379525 h 6743700"/>
              <a:gd name="connsiteX168" fmla="*/ 11936694 w 12192000"/>
              <a:gd name="connsiteY168" fmla="*/ 393093 h 6743700"/>
              <a:gd name="connsiteX169" fmla="*/ 11918795 w 12192000"/>
              <a:gd name="connsiteY169" fmla="*/ 393093 h 6743700"/>
              <a:gd name="connsiteX170" fmla="*/ 11896855 w 12192000"/>
              <a:gd name="connsiteY170" fmla="*/ 394537 h 6743700"/>
              <a:gd name="connsiteX171" fmla="*/ 11878091 w 12192000"/>
              <a:gd name="connsiteY171" fmla="*/ 400310 h 6743700"/>
              <a:gd name="connsiteX172" fmla="*/ 11865100 w 12192000"/>
              <a:gd name="connsiteY172" fmla="*/ 411858 h 6743700"/>
              <a:gd name="connsiteX173" fmla="*/ 11860192 w 12192000"/>
              <a:gd name="connsiteY173" fmla="*/ 430334 h 6743700"/>
              <a:gd name="connsiteX174" fmla="*/ 11863945 w 12192000"/>
              <a:gd name="connsiteY174" fmla="*/ 445923 h 6743700"/>
              <a:gd name="connsiteX175" fmla="*/ 11874049 w 12192000"/>
              <a:gd name="connsiteY175" fmla="*/ 456027 h 6743700"/>
              <a:gd name="connsiteX176" fmla="*/ 11888483 w 12192000"/>
              <a:gd name="connsiteY176" fmla="*/ 461512 h 6743700"/>
              <a:gd name="connsiteX177" fmla="*/ 11905227 w 12192000"/>
              <a:gd name="connsiteY177" fmla="*/ 463244 h 6743700"/>
              <a:gd name="connsiteX178" fmla="*/ 11919950 w 12192000"/>
              <a:gd name="connsiteY178" fmla="*/ 461512 h 6743700"/>
              <a:gd name="connsiteX179" fmla="*/ 11930631 w 12192000"/>
              <a:gd name="connsiteY179" fmla="*/ 457759 h 6743700"/>
              <a:gd name="connsiteX180" fmla="*/ 11936405 w 12192000"/>
              <a:gd name="connsiteY180" fmla="*/ 454583 h 6743700"/>
              <a:gd name="connsiteX181" fmla="*/ 11936405 w 12192000"/>
              <a:gd name="connsiteY181" fmla="*/ 460357 h 6743700"/>
              <a:gd name="connsiteX182" fmla="*/ 11940158 w 12192000"/>
              <a:gd name="connsiteY182" fmla="*/ 460357 h 6743700"/>
              <a:gd name="connsiteX183" fmla="*/ 11982883 w 12192000"/>
              <a:gd name="connsiteY183" fmla="*/ 460357 h 6743700"/>
              <a:gd name="connsiteX184" fmla="*/ 11982883 w 12192000"/>
              <a:gd name="connsiteY184" fmla="*/ 447943 h 6743700"/>
              <a:gd name="connsiteX185" fmla="*/ 11978842 w 12192000"/>
              <a:gd name="connsiteY185" fmla="*/ 447943 h 6743700"/>
              <a:gd name="connsiteX186" fmla="*/ 11978842 w 12192000"/>
              <a:gd name="connsiteY186" fmla="*/ 447655 h 6743700"/>
              <a:gd name="connsiteX187" fmla="*/ 11974511 w 12192000"/>
              <a:gd name="connsiteY187" fmla="*/ 447655 h 6743700"/>
              <a:gd name="connsiteX188" fmla="*/ 11972202 w 12192000"/>
              <a:gd name="connsiteY188" fmla="*/ 447077 h 6743700"/>
              <a:gd name="connsiteX189" fmla="*/ 11971336 w 12192000"/>
              <a:gd name="connsiteY189" fmla="*/ 445057 h 6743700"/>
              <a:gd name="connsiteX190" fmla="*/ 11971336 w 12192000"/>
              <a:gd name="connsiteY190" fmla="*/ 441015 h 6743700"/>
              <a:gd name="connsiteX191" fmla="*/ 11971336 w 12192000"/>
              <a:gd name="connsiteY191" fmla="*/ 379236 h 6743700"/>
              <a:gd name="connsiteX192" fmla="*/ 11967583 w 12192000"/>
              <a:gd name="connsiteY192" fmla="*/ 361915 h 6743700"/>
              <a:gd name="connsiteX193" fmla="*/ 11957190 w 12192000"/>
              <a:gd name="connsiteY193" fmla="*/ 351234 h 6743700"/>
              <a:gd name="connsiteX194" fmla="*/ 11941313 w 12192000"/>
              <a:gd name="connsiteY194" fmla="*/ 345749 h 6743700"/>
              <a:gd name="connsiteX195" fmla="*/ 11921105 w 12192000"/>
              <a:gd name="connsiteY195" fmla="*/ 344017 h 6743700"/>
              <a:gd name="connsiteX196" fmla="*/ 11552455 w 12192000"/>
              <a:gd name="connsiteY196" fmla="*/ 344017 h 6743700"/>
              <a:gd name="connsiteX197" fmla="*/ 11533979 w 12192000"/>
              <a:gd name="connsiteY197" fmla="*/ 345460 h 6743700"/>
              <a:gd name="connsiteX198" fmla="*/ 11517813 w 12192000"/>
              <a:gd name="connsiteY198" fmla="*/ 348925 h 6743700"/>
              <a:gd name="connsiteX199" fmla="*/ 11505688 w 12192000"/>
              <a:gd name="connsiteY199" fmla="*/ 352677 h 6743700"/>
              <a:gd name="connsiteX200" fmla="*/ 11499625 w 12192000"/>
              <a:gd name="connsiteY200" fmla="*/ 355276 h 6743700"/>
              <a:gd name="connsiteX201" fmla="*/ 11499625 w 12192000"/>
              <a:gd name="connsiteY201" fmla="*/ 383567 h 6743700"/>
              <a:gd name="connsiteX202" fmla="*/ 11522143 w 12192000"/>
              <a:gd name="connsiteY202" fmla="*/ 383567 h 6743700"/>
              <a:gd name="connsiteX203" fmla="*/ 11522143 w 12192000"/>
              <a:gd name="connsiteY203" fmla="*/ 374040 h 6743700"/>
              <a:gd name="connsiteX204" fmla="*/ 11522720 w 12192000"/>
              <a:gd name="connsiteY204" fmla="*/ 369132 h 6743700"/>
              <a:gd name="connsiteX205" fmla="*/ 11525318 w 12192000"/>
              <a:gd name="connsiteY205" fmla="*/ 364802 h 6743700"/>
              <a:gd name="connsiteX206" fmla="*/ 11535711 w 12192000"/>
              <a:gd name="connsiteY206" fmla="*/ 359895 h 6743700"/>
              <a:gd name="connsiteX207" fmla="*/ 11547258 w 12192000"/>
              <a:gd name="connsiteY207" fmla="*/ 358451 h 6743700"/>
              <a:gd name="connsiteX208" fmla="*/ 11563425 w 12192000"/>
              <a:gd name="connsiteY208" fmla="*/ 362781 h 6743700"/>
              <a:gd name="connsiteX209" fmla="*/ 11567755 w 12192000"/>
              <a:gd name="connsiteY209" fmla="*/ 379525 h 6743700"/>
              <a:gd name="connsiteX210" fmla="*/ 11567755 w 12192000"/>
              <a:gd name="connsiteY210" fmla="*/ 393093 h 6743700"/>
              <a:gd name="connsiteX211" fmla="*/ 11549857 w 12192000"/>
              <a:gd name="connsiteY211" fmla="*/ 393093 h 6743700"/>
              <a:gd name="connsiteX212" fmla="*/ 11527916 w 12192000"/>
              <a:gd name="connsiteY212" fmla="*/ 394537 h 6743700"/>
              <a:gd name="connsiteX213" fmla="*/ 11509152 w 12192000"/>
              <a:gd name="connsiteY213" fmla="*/ 400310 h 6743700"/>
              <a:gd name="connsiteX214" fmla="*/ 11496161 w 12192000"/>
              <a:gd name="connsiteY214" fmla="*/ 411858 h 6743700"/>
              <a:gd name="connsiteX215" fmla="*/ 11491254 w 12192000"/>
              <a:gd name="connsiteY215" fmla="*/ 430334 h 6743700"/>
              <a:gd name="connsiteX216" fmla="*/ 11495006 w 12192000"/>
              <a:gd name="connsiteY216" fmla="*/ 445923 h 6743700"/>
              <a:gd name="connsiteX217" fmla="*/ 11505110 w 12192000"/>
              <a:gd name="connsiteY217" fmla="*/ 456027 h 6743700"/>
              <a:gd name="connsiteX218" fmla="*/ 11519545 w 12192000"/>
              <a:gd name="connsiteY218" fmla="*/ 461512 h 6743700"/>
              <a:gd name="connsiteX219" fmla="*/ 11536288 w 12192000"/>
              <a:gd name="connsiteY219" fmla="*/ 463244 h 6743700"/>
              <a:gd name="connsiteX220" fmla="*/ 11551011 w 12192000"/>
              <a:gd name="connsiteY220" fmla="*/ 461512 h 6743700"/>
              <a:gd name="connsiteX221" fmla="*/ 11561693 w 12192000"/>
              <a:gd name="connsiteY221" fmla="*/ 457759 h 6743700"/>
              <a:gd name="connsiteX222" fmla="*/ 11567466 w 12192000"/>
              <a:gd name="connsiteY222" fmla="*/ 454583 h 6743700"/>
              <a:gd name="connsiteX223" fmla="*/ 11567466 w 12192000"/>
              <a:gd name="connsiteY223" fmla="*/ 460357 h 6743700"/>
              <a:gd name="connsiteX224" fmla="*/ 11571219 w 12192000"/>
              <a:gd name="connsiteY224" fmla="*/ 460357 h 6743700"/>
              <a:gd name="connsiteX225" fmla="*/ 11613944 w 12192000"/>
              <a:gd name="connsiteY225" fmla="*/ 460357 h 6743700"/>
              <a:gd name="connsiteX226" fmla="*/ 11613944 w 12192000"/>
              <a:gd name="connsiteY226" fmla="*/ 447943 h 6743700"/>
              <a:gd name="connsiteX227" fmla="*/ 11610192 w 12192000"/>
              <a:gd name="connsiteY227" fmla="*/ 447943 h 6743700"/>
              <a:gd name="connsiteX228" fmla="*/ 11610192 w 12192000"/>
              <a:gd name="connsiteY228" fmla="*/ 447655 h 6743700"/>
              <a:gd name="connsiteX229" fmla="*/ 11605861 w 12192000"/>
              <a:gd name="connsiteY229" fmla="*/ 447655 h 6743700"/>
              <a:gd name="connsiteX230" fmla="*/ 11603552 w 12192000"/>
              <a:gd name="connsiteY230" fmla="*/ 447077 h 6743700"/>
              <a:gd name="connsiteX231" fmla="*/ 11602686 w 12192000"/>
              <a:gd name="connsiteY231" fmla="*/ 445057 h 6743700"/>
              <a:gd name="connsiteX232" fmla="*/ 11602686 w 12192000"/>
              <a:gd name="connsiteY232" fmla="*/ 441015 h 6743700"/>
              <a:gd name="connsiteX233" fmla="*/ 11602686 w 12192000"/>
              <a:gd name="connsiteY233" fmla="*/ 379236 h 6743700"/>
              <a:gd name="connsiteX234" fmla="*/ 11598933 w 12192000"/>
              <a:gd name="connsiteY234" fmla="*/ 361915 h 6743700"/>
              <a:gd name="connsiteX235" fmla="*/ 11588540 w 12192000"/>
              <a:gd name="connsiteY235" fmla="*/ 351234 h 6743700"/>
              <a:gd name="connsiteX236" fmla="*/ 11572663 w 12192000"/>
              <a:gd name="connsiteY236" fmla="*/ 345749 h 6743700"/>
              <a:gd name="connsiteX237" fmla="*/ 11552455 w 12192000"/>
              <a:gd name="connsiteY237" fmla="*/ 344017 h 6743700"/>
              <a:gd name="connsiteX238" fmla="*/ 11136172 w 12192000"/>
              <a:gd name="connsiteY238" fmla="*/ 344017 h 6743700"/>
              <a:gd name="connsiteX239" fmla="*/ 11117696 w 12192000"/>
              <a:gd name="connsiteY239" fmla="*/ 345460 h 6743700"/>
              <a:gd name="connsiteX240" fmla="*/ 11101529 w 12192000"/>
              <a:gd name="connsiteY240" fmla="*/ 348925 h 6743700"/>
              <a:gd name="connsiteX241" fmla="*/ 11089405 w 12192000"/>
              <a:gd name="connsiteY241" fmla="*/ 352677 h 6743700"/>
              <a:gd name="connsiteX242" fmla="*/ 11083631 w 12192000"/>
              <a:gd name="connsiteY242" fmla="*/ 355276 h 6743700"/>
              <a:gd name="connsiteX243" fmla="*/ 11083631 w 12192000"/>
              <a:gd name="connsiteY243" fmla="*/ 383567 h 6743700"/>
              <a:gd name="connsiteX244" fmla="*/ 11106148 w 12192000"/>
              <a:gd name="connsiteY244" fmla="*/ 383567 h 6743700"/>
              <a:gd name="connsiteX245" fmla="*/ 11106148 w 12192000"/>
              <a:gd name="connsiteY245" fmla="*/ 374040 h 6743700"/>
              <a:gd name="connsiteX246" fmla="*/ 11106726 w 12192000"/>
              <a:gd name="connsiteY246" fmla="*/ 369132 h 6743700"/>
              <a:gd name="connsiteX247" fmla="*/ 11109324 w 12192000"/>
              <a:gd name="connsiteY247" fmla="*/ 364802 h 6743700"/>
              <a:gd name="connsiteX248" fmla="*/ 11119717 w 12192000"/>
              <a:gd name="connsiteY248" fmla="*/ 359895 h 6743700"/>
              <a:gd name="connsiteX249" fmla="*/ 11131264 w 12192000"/>
              <a:gd name="connsiteY249" fmla="*/ 358451 h 6743700"/>
              <a:gd name="connsiteX250" fmla="*/ 11147430 w 12192000"/>
              <a:gd name="connsiteY250" fmla="*/ 362781 h 6743700"/>
              <a:gd name="connsiteX251" fmla="*/ 11151761 w 12192000"/>
              <a:gd name="connsiteY251" fmla="*/ 379525 h 6743700"/>
              <a:gd name="connsiteX252" fmla="*/ 11151761 w 12192000"/>
              <a:gd name="connsiteY252" fmla="*/ 393093 h 6743700"/>
              <a:gd name="connsiteX253" fmla="*/ 11133862 w 12192000"/>
              <a:gd name="connsiteY253" fmla="*/ 393093 h 6743700"/>
              <a:gd name="connsiteX254" fmla="*/ 11111922 w 12192000"/>
              <a:gd name="connsiteY254" fmla="*/ 394537 h 6743700"/>
              <a:gd name="connsiteX255" fmla="*/ 11093158 w 12192000"/>
              <a:gd name="connsiteY255" fmla="*/ 400310 h 6743700"/>
              <a:gd name="connsiteX256" fmla="*/ 11080167 w 12192000"/>
              <a:gd name="connsiteY256" fmla="*/ 411858 h 6743700"/>
              <a:gd name="connsiteX257" fmla="*/ 11075259 w 12192000"/>
              <a:gd name="connsiteY257" fmla="*/ 430334 h 6743700"/>
              <a:gd name="connsiteX258" fmla="*/ 11079012 w 12192000"/>
              <a:gd name="connsiteY258" fmla="*/ 445923 h 6743700"/>
              <a:gd name="connsiteX259" fmla="*/ 11089116 w 12192000"/>
              <a:gd name="connsiteY259" fmla="*/ 456027 h 6743700"/>
              <a:gd name="connsiteX260" fmla="*/ 11103550 w 12192000"/>
              <a:gd name="connsiteY260" fmla="*/ 461512 h 6743700"/>
              <a:gd name="connsiteX261" fmla="*/ 11120294 w 12192000"/>
              <a:gd name="connsiteY261" fmla="*/ 463244 h 6743700"/>
              <a:gd name="connsiteX262" fmla="*/ 11135017 w 12192000"/>
              <a:gd name="connsiteY262" fmla="*/ 461512 h 6743700"/>
              <a:gd name="connsiteX263" fmla="*/ 11145698 w 12192000"/>
              <a:gd name="connsiteY263" fmla="*/ 457759 h 6743700"/>
              <a:gd name="connsiteX264" fmla="*/ 11151472 w 12192000"/>
              <a:gd name="connsiteY264" fmla="*/ 454583 h 6743700"/>
              <a:gd name="connsiteX265" fmla="*/ 11151472 w 12192000"/>
              <a:gd name="connsiteY265" fmla="*/ 460357 h 6743700"/>
              <a:gd name="connsiteX266" fmla="*/ 11155225 w 12192000"/>
              <a:gd name="connsiteY266" fmla="*/ 460357 h 6743700"/>
              <a:gd name="connsiteX267" fmla="*/ 11197950 w 12192000"/>
              <a:gd name="connsiteY267" fmla="*/ 460357 h 6743700"/>
              <a:gd name="connsiteX268" fmla="*/ 11197950 w 12192000"/>
              <a:gd name="connsiteY268" fmla="*/ 447943 h 6743700"/>
              <a:gd name="connsiteX269" fmla="*/ 11193908 w 12192000"/>
              <a:gd name="connsiteY269" fmla="*/ 447943 h 6743700"/>
              <a:gd name="connsiteX270" fmla="*/ 11193908 w 12192000"/>
              <a:gd name="connsiteY270" fmla="*/ 447655 h 6743700"/>
              <a:gd name="connsiteX271" fmla="*/ 11189578 w 12192000"/>
              <a:gd name="connsiteY271" fmla="*/ 447655 h 6743700"/>
              <a:gd name="connsiteX272" fmla="*/ 11187269 w 12192000"/>
              <a:gd name="connsiteY272" fmla="*/ 447077 h 6743700"/>
              <a:gd name="connsiteX273" fmla="*/ 11186403 w 12192000"/>
              <a:gd name="connsiteY273" fmla="*/ 445057 h 6743700"/>
              <a:gd name="connsiteX274" fmla="*/ 11186403 w 12192000"/>
              <a:gd name="connsiteY274" fmla="*/ 441015 h 6743700"/>
              <a:gd name="connsiteX275" fmla="*/ 11186403 w 12192000"/>
              <a:gd name="connsiteY275" fmla="*/ 379236 h 6743700"/>
              <a:gd name="connsiteX276" fmla="*/ 11182650 w 12192000"/>
              <a:gd name="connsiteY276" fmla="*/ 361915 h 6743700"/>
              <a:gd name="connsiteX277" fmla="*/ 11172257 w 12192000"/>
              <a:gd name="connsiteY277" fmla="*/ 351234 h 6743700"/>
              <a:gd name="connsiteX278" fmla="*/ 11156380 w 12192000"/>
              <a:gd name="connsiteY278" fmla="*/ 345749 h 6743700"/>
              <a:gd name="connsiteX279" fmla="*/ 11136172 w 12192000"/>
              <a:gd name="connsiteY279" fmla="*/ 344017 h 6743700"/>
              <a:gd name="connsiteX280" fmla="*/ 11285421 w 12192000"/>
              <a:gd name="connsiteY280" fmla="*/ 289167 h 6743700"/>
              <a:gd name="connsiteX281" fmla="*/ 11285421 w 12192000"/>
              <a:gd name="connsiteY281" fmla="*/ 301580 h 6743700"/>
              <a:gd name="connsiteX282" fmla="*/ 11289463 w 12192000"/>
              <a:gd name="connsiteY282" fmla="*/ 301580 h 6743700"/>
              <a:gd name="connsiteX283" fmla="*/ 11293793 w 12192000"/>
              <a:gd name="connsiteY283" fmla="*/ 301580 h 6743700"/>
              <a:gd name="connsiteX284" fmla="*/ 11296103 w 12192000"/>
              <a:gd name="connsiteY284" fmla="*/ 302158 h 6743700"/>
              <a:gd name="connsiteX285" fmla="*/ 11296969 w 12192000"/>
              <a:gd name="connsiteY285" fmla="*/ 304178 h 6743700"/>
              <a:gd name="connsiteX286" fmla="*/ 11297258 w 12192000"/>
              <a:gd name="connsiteY286" fmla="*/ 308220 h 6743700"/>
              <a:gd name="connsiteX287" fmla="*/ 11297258 w 12192000"/>
              <a:gd name="connsiteY287" fmla="*/ 354410 h 6743700"/>
              <a:gd name="connsiteX288" fmla="*/ 11285133 w 12192000"/>
              <a:gd name="connsiteY288" fmla="*/ 346904 h 6743700"/>
              <a:gd name="connsiteX289" fmla="*/ 11264348 w 12192000"/>
              <a:gd name="connsiteY289" fmla="*/ 343728 h 6743700"/>
              <a:gd name="connsiteX290" fmla="*/ 11242408 w 12192000"/>
              <a:gd name="connsiteY290" fmla="*/ 347192 h 6743700"/>
              <a:gd name="connsiteX291" fmla="*/ 11223643 w 12192000"/>
              <a:gd name="connsiteY291" fmla="*/ 358162 h 6743700"/>
              <a:gd name="connsiteX292" fmla="*/ 11210364 w 12192000"/>
              <a:gd name="connsiteY292" fmla="*/ 376927 h 6743700"/>
              <a:gd name="connsiteX293" fmla="*/ 11205456 w 12192000"/>
              <a:gd name="connsiteY293" fmla="*/ 404352 h 6743700"/>
              <a:gd name="connsiteX294" fmla="*/ 11210941 w 12192000"/>
              <a:gd name="connsiteY294" fmla="*/ 432643 h 6743700"/>
              <a:gd name="connsiteX295" fmla="*/ 11224798 w 12192000"/>
              <a:gd name="connsiteY295" fmla="*/ 450542 h 6743700"/>
              <a:gd name="connsiteX296" fmla="*/ 11243562 w 12192000"/>
              <a:gd name="connsiteY296" fmla="*/ 459779 h 6743700"/>
              <a:gd name="connsiteX297" fmla="*/ 11263770 w 12192000"/>
              <a:gd name="connsiteY297" fmla="*/ 462378 h 6743700"/>
              <a:gd name="connsiteX298" fmla="*/ 11279936 w 12192000"/>
              <a:gd name="connsiteY298" fmla="*/ 460357 h 6743700"/>
              <a:gd name="connsiteX299" fmla="*/ 11291484 w 12192000"/>
              <a:gd name="connsiteY299" fmla="*/ 455449 h 6743700"/>
              <a:gd name="connsiteX300" fmla="*/ 11298124 w 12192000"/>
              <a:gd name="connsiteY300" fmla="*/ 450830 h 6743700"/>
              <a:gd name="connsiteX301" fmla="*/ 11298124 w 12192000"/>
              <a:gd name="connsiteY301" fmla="*/ 459491 h 6743700"/>
              <a:gd name="connsiteX302" fmla="*/ 11302454 w 12192000"/>
              <a:gd name="connsiteY302" fmla="*/ 459491 h 6743700"/>
              <a:gd name="connsiteX303" fmla="*/ 11345468 w 12192000"/>
              <a:gd name="connsiteY303" fmla="*/ 459491 h 6743700"/>
              <a:gd name="connsiteX304" fmla="*/ 11345468 w 12192000"/>
              <a:gd name="connsiteY304" fmla="*/ 447077 h 6743700"/>
              <a:gd name="connsiteX305" fmla="*/ 11340849 w 12192000"/>
              <a:gd name="connsiteY305" fmla="*/ 447077 h 6743700"/>
              <a:gd name="connsiteX306" fmla="*/ 11340849 w 12192000"/>
              <a:gd name="connsiteY306" fmla="*/ 447655 h 6743700"/>
              <a:gd name="connsiteX307" fmla="*/ 11336519 w 12192000"/>
              <a:gd name="connsiteY307" fmla="*/ 447655 h 6743700"/>
              <a:gd name="connsiteX308" fmla="*/ 11334209 w 12192000"/>
              <a:gd name="connsiteY308" fmla="*/ 447077 h 6743700"/>
              <a:gd name="connsiteX309" fmla="*/ 11333343 w 12192000"/>
              <a:gd name="connsiteY309" fmla="*/ 445057 h 6743700"/>
              <a:gd name="connsiteX310" fmla="*/ 11333343 w 12192000"/>
              <a:gd name="connsiteY310" fmla="*/ 441015 h 6743700"/>
              <a:gd name="connsiteX311" fmla="*/ 11333343 w 12192000"/>
              <a:gd name="connsiteY311" fmla="*/ 289167 h 6743700"/>
              <a:gd name="connsiteX312" fmla="*/ 11285421 w 12192000"/>
              <a:gd name="connsiteY312" fmla="*/ 289167 h 6743700"/>
              <a:gd name="connsiteX313" fmla="*/ 11816890 w 12192000"/>
              <a:gd name="connsiteY313" fmla="*/ 288012 h 6743700"/>
              <a:gd name="connsiteX314" fmla="*/ 11797259 w 12192000"/>
              <a:gd name="connsiteY314" fmla="*/ 307643 h 6743700"/>
              <a:gd name="connsiteX315" fmla="*/ 11816890 w 12192000"/>
              <a:gd name="connsiteY315" fmla="*/ 327273 h 6743700"/>
              <a:gd name="connsiteX316" fmla="*/ 11836520 w 12192000"/>
              <a:gd name="connsiteY316" fmla="*/ 307643 h 6743700"/>
              <a:gd name="connsiteX317" fmla="*/ 11816890 w 12192000"/>
              <a:gd name="connsiteY317" fmla="*/ 288012 h 6743700"/>
              <a:gd name="connsiteX318" fmla="*/ 10979284 w 12192000"/>
              <a:gd name="connsiteY318" fmla="*/ 122123 h 6743700"/>
              <a:gd name="connsiteX319" fmla="*/ 10886839 w 12192000"/>
              <a:gd name="connsiteY319" fmla="*/ 179073 h 6743700"/>
              <a:gd name="connsiteX320" fmla="*/ 10886839 w 12192000"/>
              <a:gd name="connsiteY320" fmla="*/ 290319 h 6743700"/>
              <a:gd name="connsiteX321" fmla="*/ 10695376 w 12192000"/>
              <a:gd name="connsiteY321" fmla="*/ 401887 h 6743700"/>
              <a:gd name="connsiteX322" fmla="*/ 10695822 w 12192000"/>
              <a:gd name="connsiteY322" fmla="*/ 509685 h 6743700"/>
              <a:gd name="connsiteX323" fmla="*/ 10789979 w 12192000"/>
              <a:gd name="connsiteY323" fmla="*/ 572814 h 6743700"/>
              <a:gd name="connsiteX324" fmla="*/ 10786902 w 12192000"/>
              <a:gd name="connsiteY324" fmla="*/ 686888 h 6743700"/>
              <a:gd name="connsiteX325" fmla="*/ 10888203 w 12192000"/>
              <a:gd name="connsiteY325" fmla="*/ 739772 h 6743700"/>
              <a:gd name="connsiteX326" fmla="*/ 11075474 w 12192000"/>
              <a:gd name="connsiteY326" fmla="*/ 631651 h 6743700"/>
              <a:gd name="connsiteX327" fmla="*/ 11075128 w 12192000"/>
              <a:gd name="connsiteY327" fmla="*/ 509911 h 6743700"/>
              <a:gd name="connsiteX328" fmla="*/ 10983160 w 12192000"/>
              <a:gd name="connsiteY328" fmla="*/ 459313 h 6743700"/>
              <a:gd name="connsiteX329" fmla="*/ 10983210 w 12192000"/>
              <a:gd name="connsiteY329" fmla="*/ 380726 h 6743700"/>
              <a:gd name="connsiteX330" fmla="*/ 10983839 w 12192000"/>
              <a:gd name="connsiteY330" fmla="*/ 345487 h 6743700"/>
              <a:gd name="connsiteX331" fmla="*/ 11076016 w 12192000"/>
              <a:gd name="connsiteY331" fmla="*/ 290957 h 6743700"/>
              <a:gd name="connsiteX332" fmla="*/ 11076362 w 12192000"/>
              <a:gd name="connsiteY332" fmla="*/ 180428 h 6743700"/>
              <a:gd name="connsiteX333" fmla="*/ 10979284 w 12192000"/>
              <a:gd name="connsiteY333" fmla="*/ 122123 h 6743700"/>
              <a:gd name="connsiteX334" fmla="*/ 0 w 12192000"/>
              <a:gd name="connsiteY334" fmla="*/ 0 h 6743700"/>
              <a:gd name="connsiteX335" fmla="*/ 12192000 w 12192000"/>
              <a:gd name="connsiteY335" fmla="*/ 0 h 6743700"/>
              <a:gd name="connsiteX336" fmla="*/ 12192000 w 12192000"/>
              <a:gd name="connsiteY336" fmla="*/ 6743700 h 6743700"/>
              <a:gd name="connsiteX337" fmla="*/ 0 w 12192000"/>
              <a:gd name="connsiteY337" fmla="*/ 6743700 h 6743700"/>
              <a:gd name="connsiteX338" fmla="*/ 0 w 12192000"/>
              <a:gd name="connsiteY338" fmla="*/ 0 h 6743700"/>
              <a:gd name="connsiteX0" fmla="*/ 11917063 w 12192000"/>
              <a:gd name="connsiteY0" fmla="*/ 408682 h 6743700"/>
              <a:gd name="connsiteX1" fmla="*/ 11935828 w 12192000"/>
              <a:gd name="connsiteY1" fmla="*/ 408682 h 6743700"/>
              <a:gd name="connsiteX2" fmla="*/ 11935828 w 12192000"/>
              <a:gd name="connsiteY2" fmla="*/ 437551 h 6743700"/>
              <a:gd name="connsiteX3" fmla="*/ 11933230 w 12192000"/>
              <a:gd name="connsiteY3" fmla="*/ 440438 h 6743700"/>
              <a:gd name="connsiteX4" fmla="*/ 11928611 w 12192000"/>
              <a:gd name="connsiteY4" fmla="*/ 443613 h 6743700"/>
              <a:gd name="connsiteX5" fmla="*/ 11922260 w 12192000"/>
              <a:gd name="connsiteY5" fmla="*/ 446211 h 6743700"/>
              <a:gd name="connsiteX6" fmla="*/ 11914176 w 12192000"/>
              <a:gd name="connsiteY6" fmla="*/ 447366 h 6743700"/>
              <a:gd name="connsiteX7" fmla="*/ 11901186 w 12192000"/>
              <a:gd name="connsiteY7" fmla="*/ 443324 h 6743700"/>
              <a:gd name="connsiteX8" fmla="*/ 11895701 w 12192000"/>
              <a:gd name="connsiteY8" fmla="*/ 428890 h 6743700"/>
              <a:gd name="connsiteX9" fmla="*/ 11898876 w 12192000"/>
              <a:gd name="connsiteY9" fmla="*/ 416765 h 6743700"/>
              <a:gd name="connsiteX10" fmla="*/ 11907537 w 12192000"/>
              <a:gd name="connsiteY10" fmla="*/ 410126 h 6743700"/>
              <a:gd name="connsiteX11" fmla="*/ 11917063 w 12192000"/>
              <a:gd name="connsiteY11" fmla="*/ 408682 h 6743700"/>
              <a:gd name="connsiteX12" fmla="*/ 11548413 w 12192000"/>
              <a:gd name="connsiteY12" fmla="*/ 408682 h 6743700"/>
              <a:gd name="connsiteX13" fmla="*/ 11567178 w 12192000"/>
              <a:gd name="connsiteY13" fmla="*/ 408682 h 6743700"/>
              <a:gd name="connsiteX14" fmla="*/ 11567178 w 12192000"/>
              <a:gd name="connsiteY14" fmla="*/ 437551 h 6743700"/>
              <a:gd name="connsiteX15" fmla="*/ 11564579 w 12192000"/>
              <a:gd name="connsiteY15" fmla="*/ 440438 h 6743700"/>
              <a:gd name="connsiteX16" fmla="*/ 11559960 w 12192000"/>
              <a:gd name="connsiteY16" fmla="*/ 443613 h 6743700"/>
              <a:gd name="connsiteX17" fmla="*/ 11553609 w 12192000"/>
              <a:gd name="connsiteY17" fmla="*/ 446211 h 6743700"/>
              <a:gd name="connsiteX18" fmla="*/ 11545526 w 12192000"/>
              <a:gd name="connsiteY18" fmla="*/ 447366 h 6743700"/>
              <a:gd name="connsiteX19" fmla="*/ 11532535 w 12192000"/>
              <a:gd name="connsiteY19" fmla="*/ 443324 h 6743700"/>
              <a:gd name="connsiteX20" fmla="*/ 11527050 w 12192000"/>
              <a:gd name="connsiteY20" fmla="*/ 428890 h 6743700"/>
              <a:gd name="connsiteX21" fmla="*/ 11530226 w 12192000"/>
              <a:gd name="connsiteY21" fmla="*/ 416765 h 6743700"/>
              <a:gd name="connsiteX22" fmla="*/ 11538886 w 12192000"/>
              <a:gd name="connsiteY22" fmla="*/ 410126 h 6743700"/>
              <a:gd name="connsiteX23" fmla="*/ 11548413 w 12192000"/>
              <a:gd name="connsiteY23" fmla="*/ 408682 h 6743700"/>
              <a:gd name="connsiteX24" fmla="*/ 11132130 w 12192000"/>
              <a:gd name="connsiteY24" fmla="*/ 408682 h 6743700"/>
              <a:gd name="connsiteX25" fmla="*/ 11150894 w 12192000"/>
              <a:gd name="connsiteY25" fmla="*/ 408682 h 6743700"/>
              <a:gd name="connsiteX26" fmla="*/ 11150894 w 12192000"/>
              <a:gd name="connsiteY26" fmla="*/ 437551 h 6743700"/>
              <a:gd name="connsiteX27" fmla="*/ 11148296 w 12192000"/>
              <a:gd name="connsiteY27" fmla="*/ 440438 h 6743700"/>
              <a:gd name="connsiteX28" fmla="*/ 11143677 w 12192000"/>
              <a:gd name="connsiteY28" fmla="*/ 443613 h 6743700"/>
              <a:gd name="connsiteX29" fmla="*/ 11137326 w 12192000"/>
              <a:gd name="connsiteY29" fmla="*/ 446211 h 6743700"/>
              <a:gd name="connsiteX30" fmla="*/ 11129243 w 12192000"/>
              <a:gd name="connsiteY30" fmla="*/ 447366 h 6743700"/>
              <a:gd name="connsiteX31" fmla="*/ 11116252 w 12192000"/>
              <a:gd name="connsiteY31" fmla="*/ 443324 h 6743700"/>
              <a:gd name="connsiteX32" fmla="*/ 11110767 w 12192000"/>
              <a:gd name="connsiteY32" fmla="*/ 428890 h 6743700"/>
              <a:gd name="connsiteX33" fmla="*/ 11113943 w 12192000"/>
              <a:gd name="connsiteY33" fmla="*/ 416765 h 6743700"/>
              <a:gd name="connsiteX34" fmla="*/ 11122603 w 12192000"/>
              <a:gd name="connsiteY34" fmla="*/ 410126 h 6743700"/>
              <a:gd name="connsiteX35" fmla="*/ 11132130 w 12192000"/>
              <a:gd name="connsiteY35" fmla="*/ 408682 h 6743700"/>
              <a:gd name="connsiteX36" fmla="*/ 11270987 w 12192000"/>
              <a:gd name="connsiteY36" fmla="*/ 364514 h 6743700"/>
              <a:gd name="connsiteX37" fmla="*/ 11296969 w 12192000"/>
              <a:gd name="connsiteY37" fmla="*/ 378082 h 6743700"/>
              <a:gd name="connsiteX38" fmla="*/ 11296969 w 12192000"/>
              <a:gd name="connsiteY38" fmla="*/ 426292 h 6743700"/>
              <a:gd name="connsiteX39" fmla="*/ 11272431 w 12192000"/>
              <a:gd name="connsiteY39" fmla="*/ 441881 h 6743700"/>
              <a:gd name="connsiteX40" fmla="*/ 11246449 w 12192000"/>
              <a:gd name="connsiteY40" fmla="*/ 428024 h 6743700"/>
              <a:gd name="connsiteX41" fmla="*/ 11242985 w 12192000"/>
              <a:gd name="connsiteY41" fmla="*/ 403197 h 6743700"/>
              <a:gd name="connsiteX42" fmla="*/ 11247604 w 12192000"/>
              <a:gd name="connsiteY42" fmla="*/ 378659 h 6743700"/>
              <a:gd name="connsiteX43" fmla="*/ 11270987 w 12192000"/>
              <a:gd name="connsiteY43" fmla="*/ 364514 h 6743700"/>
              <a:gd name="connsiteX44" fmla="*/ 11786578 w 12192000"/>
              <a:gd name="connsiteY44" fmla="*/ 346326 h 6743700"/>
              <a:gd name="connsiteX45" fmla="*/ 11786578 w 12192000"/>
              <a:gd name="connsiteY45" fmla="*/ 358740 h 6743700"/>
              <a:gd name="connsiteX46" fmla="*/ 11790619 w 12192000"/>
              <a:gd name="connsiteY46" fmla="*/ 358740 h 6743700"/>
              <a:gd name="connsiteX47" fmla="*/ 11794950 w 12192000"/>
              <a:gd name="connsiteY47" fmla="*/ 358740 h 6743700"/>
              <a:gd name="connsiteX48" fmla="*/ 11797259 w 12192000"/>
              <a:gd name="connsiteY48" fmla="*/ 359317 h 6743700"/>
              <a:gd name="connsiteX49" fmla="*/ 11798125 w 12192000"/>
              <a:gd name="connsiteY49" fmla="*/ 361338 h 6743700"/>
              <a:gd name="connsiteX50" fmla="*/ 11798125 w 12192000"/>
              <a:gd name="connsiteY50" fmla="*/ 365380 h 6743700"/>
              <a:gd name="connsiteX51" fmla="*/ 11798125 w 12192000"/>
              <a:gd name="connsiteY51" fmla="*/ 440726 h 6743700"/>
              <a:gd name="connsiteX52" fmla="*/ 11798125 w 12192000"/>
              <a:gd name="connsiteY52" fmla="*/ 444768 h 6743700"/>
              <a:gd name="connsiteX53" fmla="*/ 11797259 w 12192000"/>
              <a:gd name="connsiteY53" fmla="*/ 446789 h 6743700"/>
              <a:gd name="connsiteX54" fmla="*/ 11794950 w 12192000"/>
              <a:gd name="connsiteY54" fmla="*/ 447366 h 6743700"/>
              <a:gd name="connsiteX55" fmla="*/ 11790619 w 12192000"/>
              <a:gd name="connsiteY55" fmla="*/ 447366 h 6743700"/>
              <a:gd name="connsiteX56" fmla="*/ 11786578 w 12192000"/>
              <a:gd name="connsiteY56" fmla="*/ 447366 h 6743700"/>
              <a:gd name="connsiteX57" fmla="*/ 11786578 w 12192000"/>
              <a:gd name="connsiteY57" fmla="*/ 459779 h 6743700"/>
              <a:gd name="connsiteX58" fmla="*/ 11846335 w 12192000"/>
              <a:gd name="connsiteY58" fmla="*/ 459779 h 6743700"/>
              <a:gd name="connsiteX59" fmla="*/ 11846335 w 12192000"/>
              <a:gd name="connsiteY59" fmla="*/ 447366 h 6743700"/>
              <a:gd name="connsiteX60" fmla="*/ 11842294 w 12192000"/>
              <a:gd name="connsiteY60" fmla="*/ 447366 h 6743700"/>
              <a:gd name="connsiteX61" fmla="*/ 11837964 w 12192000"/>
              <a:gd name="connsiteY61" fmla="*/ 447366 h 6743700"/>
              <a:gd name="connsiteX62" fmla="*/ 11835654 w 12192000"/>
              <a:gd name="connsiteY62" fmla="*/ 446789 h 6743700"/>
              <a:gd name="connsiteX63" fmla="*/ 11834788 w 12192000"/>
              <a:gd name="connsiteY63" fmla="*/ 444768 h 6743700"/>
              <a:gd name="connsiteX64" fmla="*/ 11834788 w 12192000"/>
              <a:gd name="connsiteY64" fmla="*/ 440726 h 6743700"/>
              <a:gd name="connsiteX65" fmla="*/ 11834499 w 12192000"/>
              <a:gd name="connsiteY65" fmla="*/ 440726 h 6743700"/>
              <a:gd name="connsiteX66" fmla="*/ 11834499 w 12192000"/>
              <a:gd name="connsiteY66" fmla="*/ 346326 h 6743700"/>
              <a:gd name="connsiteX67" fmla="*/ 11786578 w 12192000"/>
              <a:gd name="connsiteY67" fmla="*/ 346326 h 6743700"/>
              <a:gd name="connsiteX68" fmla="*/ 11446796 w 12192000"/>
              <a:gd name="connsiteY68" fmla="*/ 345749 h 6743700"/>
              <a:gd name="connsiteX69" fmla="*/ 11446796 w 12192000"/>
              <a:gd name="connsiteY69" fmla="*/ 358162 h 6743700"/>
              <a:gd name="connsiteX70" fmla="*/ 11448240 w 12192000"/>
              <a:gd name="connsiteY70" fmla="*/ 358162 h 6743700"/>
              <a:gd name="connsiteX71" fmla="*/ 11453725 w 12192000"/>
              <a:gd name="connsiteY71" fmla="*/ 358451 h 6743700"/>
              <a:gd name="connsiteX72" fmla="*/ 11456034 w 12192000"/>
              <a:gd name="connsiteY72" fmla="*/ 360183 h 6743700"/>
              <a:gd name="connsiteX73" fmla="*/ 11455457 w 12192000"/>
              <a:gd name="connsiteY73" fmla="*/ 364514 h 6743700"/>
              <a:gd name="connsiteX74" fmla="*/ 11451992 w 12192000"/>
              <a:gd name="connsiteY74" fmla="*/ 372885 h 6743700"/>
              <a:gd name="connsiteX75" fmla="*/ 11426011 w 12192000"/>
              <a:gd name="connsiteY75" fmla="*/ 436396 h 6743700"/>
              <a:gd name="connsiteX76" fmla="*/ 11398297 w 12192000"/>
              <a:gd name="connsiteY76" fmla="*/ 372019 h 6743700"/>
              <a:gd name="connsiteX77" fmla="*/ 11395122 w 12192000"/>
              <a:gd name="connsiteY77" fmla="*/ 364225 h 6743700"/>
              <a:gd name="connsiteX78" fmla="*/ 11394544 w 12192000"/>
              <a:gd name="connsiteY78" fmla="*/ 360183 h 6743700"/>
              <a:gd name="connsiteX79" fmla="*/ 11396854 w 12192000"/>
              <a:gd name="connsiteY79" fmla="*/ 358740 h 6743700"/>
              <a:gd name="connsiteX80" fmla="*/ 11402050 w 12192000"/>
              <a:gd name="connsiteY80" fmla="*/ 358451 h 6743700"/>
              <a:gd name="connsiteX81" fmla="*/ 11404937 w 12192000"/>
              <a:gd name="connsiteY81" fmla="*/ 358451 h 6743700"/>
              <a:gd name="connsiteX82" fmla="*/ 11404937 w 12192000"/>
              <a:gd name="connsiteY82" fmla="*/ 346038 h 6743700"/>
              <a:gd name="connsiteX83" fmla="*/ 11346623 w 12192000"/>
              <a:gd name="connsiteY83" fmla="*/ 346038 h 6743700"/>
              <a:gd name="connsiteX84" fmla="*/ 11346623 w 12192000"/>
              <a:gd name="connsiteY84" fmla="*/ 358451 h 6743700"/>
              <a:gd name="connsiteX85" fmla="*/ 11346911 w 12192000"/>
              <a:gd name="connsiteY85" fmla="*/ 358451 h 6743700"/>
              <a:gd name="connsiteX86" fmla="*/ 11351242 w 12192000"/>
              <a:gd name="connsiteY86" fmla="*/ 358451 h 6743700"/>
              <a:gd name="connsiteX87" fmla="*/ 11354128 w 12192000"/>
              <a:gd name="connsiteY87" fmla="*/ 359029 h 6743700"/>
              <a:gd name="connsiteX88" fmla="*/ 11356149 w 12192000"/>
              <a:gd name="connsiteY88" fmla="*/ 361049 h 6743700"/>
              <a:gd name="connsiteX89" fmla="*/ 11358459 w 12192000"/>
              <a:gd name="connsiteY89" fmla="*/ 365091 h 6743700"/>
              <a:gd name="connsiteX90" fmla="*/ 11401761 w 12192000"/>
              <a:gd name="connsiteY90" fmla="*/ 459779 h 6743700"/>
              <a:gd name="connsiteX91" fmla="*/ 11435826 w 12192000"/>
              <a:gd name="connsiteY91" fmla="*/ 459779 h 6743700"/>
              <a:gd name="connsiteX92" fmla="*/ 11475087 w 12192000"/>
              <a:gd name="connsiteY92" fmla="*/ 364802 h 6743700"/>
              <a:gd name="connsiteX93" fmla="*/ 11476819 w 12192000"/>
              <a:gd name="connsiteY93" fmla="*/ 361049 h 6743700"/>
              <a:gd name="connsiteX94" fmla="*/ 11478263 w 12192000"/>
              <a:gd name="connsiteY94" fmla="*/ 359029 h 6743700"/>
              <a:gd name="connsiteX95" fmla="*/ 11480284 w 12192000"/>
              <a:gd name="connsiteY95" fmla="*/ 358162 h 6743700"/>
              <a:gd name="connsiteX96" fmla="*/ 11483748 w 12192000"/>
              <a:gd name="connsiteY96" fmla="*/ 358162 h 6743700"/>
              <a:gd name="connsiteX97" fmla="*/ 11487789 w 12192000"/>
              <a:gd name="connsiteY97" fmla="*/ 358162 h 6743700"/>
              <a:gd name="connsiteX98" fmla="*/ 11487789 w 12192000"/>
              <a:gd name="connsiteY98" fmla="*/ 345749 h 6743700"/>
              <a:gd name="connsiteX99" fmla="*/ 11446796 w 12192000"/>
              <a:gd name="connsiteY99" fmla="*/ 345749 h 6743700"/>
              <a:gd name="connsiteX100" fmla="*/ 11717005 w 12192000"/>
              <a:gd name="connsiteY100" fmla="*/ 344306 h 6743700"/>
              <a:gd name="connsiteX101" fmla="*/ 11701705 w 12192000"/>
              <a:gd name="connsiteY101" fmla="*/ 345749 h 6743700"/>
              <a:gd name="connsiteX102" fmla="*/ 11689869 w 12192000"/>
              <a:gd name="connsiteY102" fmla="*/ 349502 h 6743700"/>
              <a:gd name="connsiteX103" fmla="*/ 11681497 w 12192000"/>
              <a:gd name="connsiteY103" fmla="*/ 353832 h 6743700"/>
              <a:gd name="connsiteX104" fmla="*/ 11676589 w 12192000"/>
              <a:gd name="connsiteY104" fmla="*/ 357296 h 6743700"/>
              <a:gd name="connsiteX105" fmla="*/ 11676589 w 12192000"/>
              <a:gd name="connsiteY105" fmla="*/ 346326 h 6743700"/>
              <a:gd name="connsiteX106" fmla="*/ 11631554 w 12192000"/>
              <a:gd name="connsiteY106" fmla="*/ 346326 h 6743700"/>
              <a:gd name="connsiteX107" fmla="*/ 11631266 w 12192000"/>
              <a:gd name="connsiteY107" fmla="*/ 346326 h 6743700"/>
              <a:gd name="connsiteX108" fmla="*/ 11631266 w 12192000"/>
              <a:gd name="connsiteY108" fmla="*/ 358740 h 6743700"/>
              <a:gd name="connsiteX109" fmla="*/ 11635307 w 12192000"/>
              <a:gd name="connsiteY109" fmla="*/ 358740 h 6743700"/>
              <a:gd name="connsiteX110" fmla="*/ 11639637 w 12192000"/>
              <a:gd name="connsiteY110" fmla="*/ 358740 h 6743700"/>
              <a:gd name="connsiteX111" fmla="*/ 11641947 w 12192000"/>
              <a:gd name="connsiteY111" fmla="*/ 359317 h 6743700"/>
              <a:gd name="connsiteX112" fmla="*/ 11642813 w 12192000"/>
              <a:gd name="connsiteY112" fmla="*/ 361338 h 6743700"/>
              <a:gd name="connsiteX113" fmla="*/ 11643102 w 12192000"/>
              <a:gd name="connsiteY113" fmla="*/ 365380 h 6743700"/>
              <a:gd name="connsiteX114" fmla="*/ 11643102 w 12192000"/>
              <a:gd name="connsiteY114" fmla="*/ 440726 h 6743700"/>
              <a:gd name="connsiteX115" fmla="*/ 11642813 w 12192000"/>
              <a:gd name="connsiteY115" fmla="*/ 444768 h 6743700"/>
              <a:gd name="connsiteX116" fmla="*/ 11641947 w 12192000"/>
              <a:gd name="connsiteY116" fmla="*/ 446789 h 6743700"/>
              <a:gd name="connsiteX117" fmla="*/ 11639637 w 12192000"/>
              <a:gd name="connsiteY117" fmla="*/ 447366 h 6743700"/>
              <a:gd name="connsiteX118" fmla="*/ 11635307 w 12192000"/>
              <a:gd name="connsiteY118" fmla="*/ 447366 h 6743700"/>
              <a:gd name="connsiteX119" fmla="*/ 11631266 w 12192000"/>
              <a:gd name="connsiteY119" fmla="*/ 447366 h 6743700"/>
              <a:gd name="connsiteX120" fmla="*/ 11631266 w 12192000"/>
              <a:gd name="connsiteY120" fmla="*/ 459779 h 6743700"/>
              <a:gd name="connsiteX121" fmla="*/ 11688425 w 12192000"/>
              <a:gd name="connsiteY121" fmla="*/ 459779 h 6743700"/>
              <a:gd name="connsiteX122" fmla="*/ 11688425 w 12192000"/>
              <a:gd name="connsiteY122" fmla="*/ 447366 h 6743700"/>
              <a:gd name="connsiteX123" fmla="*/ 11686982 w 12192000"/>
              <a:gd name="connsiteY123" fmla="*/ 447366 h 6743700"/>
              <a:gd name="connsiteX124" fmla="*/ 11682651 w 12192000"/>
              <a:gd name="connsiteY124" fmla="*/ 447366 h 6743700"/>
              <a:gd name="connsiteX125" fmla="*/ 11680342 w 12192000"/>
              <a:gd name="connsiteY125" fmla="*/ 446789 h 6743700"/>
              <a:gd name="connsiteX126" fmla="*/ 11679476 w 12192000"/>
              <a:gd name="connsiteY126" fmla="*/ 444768 h 6743700"/>
              <a:gd name="connsiteX127" fmla="*/ 11679476 w 12192000"/>
              <a:gd name="connsiteY127" fmla="*/ 440726 h 6743700"/>
              <a:gd name="connsiteX128" fmla="*/ 11679476 w 12192000"/>
              <a:gd name="connsiteY128" fmla="*/ 372308 h 6743700"/>
              <a:gd name="connsiteX129" fmla="*/ 11683517 w 12192000"/>
              <a:gd name="connsiteY129" fmla="*/ 368844 h 6743700"/>
              <a:gd name="connsiteX130" fmla="*/ 11689580 w 12192000"/>
              <a:gd name="connsiteY130" fmla="*/ 365091 h 6743700"/>
              <a:gd name="connsiteX131" fmla="*/ 11697086 w 12192000"/>
              <a:gd name="connsiteY131" fmla="*/ 362204 h 6743700"/>
              <a:gd name="connsiteX132" fmla="*/ 11706035 w 12192000"/>
              <a:gd name="connsiteY132" fmla="*/ 361049 h 6743700"/>
              <a:gd name="connsiteX133" fmla="*/ 11714695 w 12192000"/>
              <a:gd name="connsiteY133" fmla="*/ 363070 h 6743700"/>
              <a:gd name="connsiteX134" fmla="*/ 11719314 w 12192000"/>
              <a:gd name="connsiteY134" fmla="*/ 368555 h 6743700"/>
              <a:gd name="connsiteX135" fmla="*/ 11721046 w 12192000"/>
              <a:gd name="connsiteY135" fmla="*/ 377504 h 6743700"/>
              <a:gd name="connsiteX136" fmla="*/ 11721335 w 12192000"/>
              <a:gd name="connsiteY136" fmla="*/ 389918 h 6743700"/>
              <a:gd name="connsiteX137" fmla="*/ 11721335 w 12192000"/>
              <a:gd name="connsiteY137" fmla="*/ 440726 h 6743700"/>
              <a:gd name="connsiteX138" fmla="*/ 11721335 w 12192000"/>
              <a:gd name="connsiteY138" fmla="*/ 444768 h 6743700"/>
              <a:gd name="connsiteX139" fmla="*/ 11720469 w 12192000"/>
              <a:gd name="connsiteY139" fmla="*/ 446789 h 6743700"/>
              <a:gd name="connsiteX140" fmla="*/ 11718160 w 12192000"/>
              <a:gd name="connsiteY140" fmla="*/ 447366 h 6743700"/>
              <a:gd name="connsiteX141" fmla="*/ 11713829 w 12192000"/>
              <a:gd name="connsiteY141" fmla="*/ 447366 h 6743700"/>
              <a:gd name="connsiteX142" fmla="*/ 11712386 w 12192000"/>
              <a:gd name="connsiteY142" fmla="*/ 447366 h 6743700"/>
              <a:gd name="connsiteX143" fmla="*/ 11712386 w 12192000"/>
              <a:gd name="connsiteY143" fmla="*/ 459779 h 6743700"/>
              <a:gd name="connsiteX144" fmla="*/ 11769545 w 12192000"/>
              <a:gd name="connsiteY144" fmla="*/ 459779 h 6743700"/>
              <a:gd name="connsiteX145" fmla="*/ 11769545 w 12192000"/>
              <a:gd name="connsiteY145" fmla="*/ 447366 h 6743700"/>
              <a:gd name="connsiteX146" fmla="*/ 11765504 w 12192000"/>
              <a:gd name="connsiteY146" fmla="*/ 447366 h 6743700"/>
              <a:gd name="connsiteX147" fmla="*/ 11761174 w 12192000"/>
              <a:gd name="connsiteY147" fmla="*/ 447366 h 6743700"/>
              <a:gd name="connsiteX148" fmla="*/ 11758864 w 12192000"/>
              <a:gd name="connsiteY148" fmla="*/ 446789 h 6743700"/>
              <a:gd name="connsiteX149" fmla="*/ 11757998 w 12192000"/>
              <a:gd name="connsiteY149" fmla="*/ 444768 h 6743700"/>
              <a:gd name="connsiteX150" fmla="*/ 11757998 w 12192000"/>
              <a:gd name="connsiteY150" fmla="*/ 440726 h 6743700"/>
              <a:gd name="connsiteX151" fmla="*/ 11757998 w 12192000"/>
              <a:gd name="connsiteY151" fmla="*/ 381835 h 6743700"/>
              <a:gd name="connsiteX152" fmla="*/ 11747894 w 12192000"/>
              <a:gd name="connsiteY152" fmla="*/ 353832 h 6743700"/>
              <a:gd name="connsiteX153" fmla="*/ 11717005 w 12192000"/>
              <a:gd name="connsiteY153" fmla="*/ 344306 h 6743700"/>
              <a:gd name="connsiteX154" fmla="*/ 11921105 w 12192000"/>
              <a:gd name="connsiteY154" fmla="*/ 344017 h 6743700"/>
              <a:gd name="connsiteX155" fmla="*/ 11902629 w 12192000"/>
              <a:gd name="connsiteY155" fmla="*/ 345460 h 6743700"/>
              <a:gd name="connsiteX156" fmla="*/ 11886463 w 12192000"/>
              <a:gd name="connsiteY156" fmla="*/ 348925 h 6743700"/>
              <a:gd name="connsiteX157" fmla="*/ 11874338 w 12192000"/>
              <a:gd name="connsiteY157" fmla="*/ 352677 h 6743700"/>
              <a:gd name="connsiteX158" fmla="*/ 11868564 w 12192000"/>
              <a:gd name="connsiteY158" fmla="*/ 355276 h 6743700"/>
              <a:gd name="connsiteX159" fmla="*/ 11868564 w 12192000"/>
              <a:gd name="connsiteY159" fmla="*/ 383567 h 6743700"/>
              <a:gd name="connsiteX160" fmla="*/ 11891082 w 12192000"/>
              <a:gd name="connsiteY160" fmla="*/ 383567 h 6743700"/>
              <a:gd name="connsiteX161" fmla="*/ 11891082 w 12192000"/>
              <a:gd name="connsiteY161" fmla="*/ 374040 h 6743700"/>
              <a:gd name="connsiteX162" fmla="*/ 11891659 w 12192000"/>
              <a:gd name="connsiteY162" fmla="*/ 369132 h 6743700"/>
              <a:gd name="connsiteX163" fmla="*/ 11894257 w 12192000"/>
              <a:gd name="connsiteY163" fmla="*/ 364802 h 6743700"/>
              <a:gd name="connsiteX164" fmla="*/ 11904650 w 12192000"/>
              <a:gd name="connsiteY164" fmla="*/ 359895 h 6743700"/>
              <a:gd name="connsiteX165" fmla="*/ 11916197 w 12192000"/>
              <a:gd name="connsiteY165" fmla="*/ 358451 h 6743700"/>
              <a:gd name="connsiteX166" fmla="*/ 11932364 w 12192000"/>
              <a:gd name="connsiteY166" fmla="*/ 362781 h 6743700"/>
              <a:gd name="connsiteX167" fmla="*/ 11936694 w 12192000"/>
              <a:gd name="connsiteY167" fmla="*/ 379525 h 6743700"/>
              <a:gd name="connsiteX168" fmla="*/ 11936694 w 12192000"/>
              <a:gd name="connsiteY168" fmla="*/ 393093 h 6743700"/>
              <a:gd name="connsiteX169" fmla="*/ 11918795 w 12192000"/>
              <a:gd name="connsiteY169" fmla="*/ 393093 h 6743700"/>
              <a:gd name="connsiteX170" fmla="*/ 11896855 w 12192000"/>
              <a:gd name="connsiteY170" fmla="*/ 394537 h 6743700"/>
              <a:gd name="connsiteX171" fmla="*/ 11878091 w 12192000"/>
              <a:gd name="connsiteY171" fmla="*/ 400310 h 6743700"/>
              <a:gd name="connsiteX172" fmla="*/ 11865100 w 12192000"/>
              <a:gd name="connsiteY172" fmla="*/ 411858 h 6743700"/>
              <a:gd name="connsiteX173" fmla="*/ 11860192 w 12192000"/>
              <a:gd name="connsiteY173" fmla="*/ 430334 h 6743700"/>
              <a:gd name="connsiteX174" fmla="*/ 11863945 w 12192000"/>
              <a:gd name="connsiteY174" fmla="*/ 445923 h 6743700"/>
              <a:gd name="connsiteX175" fmla="*/ 11874049 w 12192000"/>
              <a:gd name="connsiteY175" fmla="*/ 456027 h 6743700"/>
              <a:gd name="connsiteX176" fmla="*/ 11888483 w 12192000"/>
              <a:gd name="connsiteY176" fmla="*/ 461512 h 6743700"/>
              <a:gd name="connsiteX177" fmla="*/ 11905227 w 12192000"/>
              <a:gd name="connsiteY177" fmla="*/ 463244 h 6743700"/>
              <a:gd name="connsiteX178" fmla="*/ 11919950 w 12192000"/>
              <a:gd name="connsiteY178" fmla="*/ 461512 h 6743700"/>
              <a:gd name="connsiteX179" fmla="*/ 11930631 w 12192000"/>
              <a:gd name="connsiteY179" fmla="*/ 457759 h 6743700"/>
              <a:gd name="connsiteX180" fmla="*/ 11936405 w 12192000"/>
              <a:gd name="connsiteY180" fmla="*/ 454583 h 6743700"/>
              <a:gd name="connsiteX181" fmla="*/ 11936405 w 12192000"/>
              <a:gd name="connsiteY181" fmla="*/ 460357 h 6743700"/>
              <a:gd name="connsiteX182" fmla="*/ 11940158 w 12192000"/>
              <a:gd name="connsiteY182" fmla="*/ 460357 h 6743700"/>
              <a:gd name="connsiteX183" fmla="*/ 11982883 w 12192000"/>
              <a:gd name="connsiteY183" fmla="*/ 460357 h 6743700"/>
              <a:gd name="connsiteX184" fmla="*/ 11982883 w 12192000"/>
              <a:gd name="connsiteY184" fmla="*/ 447943 h 6743700"/>
              <a:gd name="connsiteX185" fmla="*/ 11978842 w 12192000"/>
              <a:gd name="connsiteY185" fmla="*/ 447943 h 6743700"/>
              <a:gd name="connsiteX186" fmla="*/ 11978842 w 12192000"/>
              <a:gd name="connsiteY186" fmla="*/ 447655 h 6743700"/>
              <a:gd name="connsiteX187" fmla="*/ 11974511 w 12192000"/>
              <a:gd name="connsiteY187" fmla="*/ 447655 h 6743700"/>
              <a:gd name="connsiteX188" fmla="*/ 11972202 w 12192000"/>
              <a:gd name="connsiteY188" fmla="*/ 447077 h 6743700"/>
              <a:gd name="connsiteX189" fmla="*/ 11971336 w 12192000"/>
              <a:gd name="connsiteY189" fmla="*/ 445057 h 6743700"/>
              <a:gd name="connsiteX190" fmla="*/ 11971336 w 12192000"/>
              <a:gd name="connsiteY190" fmla="*/ 441015 h 6743700"/>
              <a:gd name="connsiteX191" fmla="*/ 11971336 w 12192000"/>
              <a:gd name="connsiteY191" fmla="*/ 379236 h 6743700"/>
              <a:gd name="connsiteX192" fmla="*/ 11967583 w 12192000"/>
              <a:gd name="connsiteY192" fmla="*/ 361915 h 6743700"/>
              <a:gd name="connsiteX193" fmla="*/ 11957190 w 12192000"/>
              <a:gd name="connsiteY193" fmla="*/ 351234 h 6743700"/>
              <a:gd name="connsiteX194" fmla="*/ 11941313 w 12192000"/>
              <a:gd name="connsiteY194" fmla="*/ 345749 h 6743700"/>
              <a:gd name="connsiteX195" fmla="*/ 11921105 w 12192000"/>
              <a:gd name="connsiteY195" fmla="*/ 344017 h 6743700"/>
              <a:gd name="connsiteX196" fmla="*/ 11552455 w 12192000"/>
              <a:gd name="connsiteY196" fmla="*/ 344017 h 6743700"/>
              <a:gd name="connsiteX197" fmla="*/ 11533979 w 12192000"/>
              <a:gd name="connsiteY197" fmla="*/ 345460 h 6743700"/>
              <a:gd name="connsiteX198" fmla="*/ 11517813 w 12192000"/>
              <a:gd name="connsiteY198" fmla="*/ 348925 h 6743700"/>
              <a:gd name="connsiteX199" fmla="*/ 11505688 w 12192000"/>
              <a:gd name="connsiteY199" fmla="*/ 352677 h 6743700"/>
              <a:gd name="connsiteX200" fmla="*/ 11499625 w 12192000"/>
              <a:gd name="connsiteY200" fmla="*/ 355276 h 6743700"/>
              <a:gd name="connsiteX201" fmla="*/ 11499625 w 12192000"/>
              <a:gd name="connsiteY201" fmla="*/ 383567 h 6743700"/>
              <a:gd name="connsiteX202" fmla="*/ 11522143 w 12192000"/>
              <a:gd name="connsiteY202" fmla="*/ 383567 h 6743700"/>
              <a:gd name="connsiteX203" fmla="*/ 11522143 w 12192000"/>
              <a:gd name="connsiteY203" fmla="*/ 374040 h 6743700"/>
              <a:gd name="connsiteX204" fmla="*/ 11522720 w 12192000"/>
              <a:gd name="connsiteY204" fmla="*/ 369132 h 6743700"/>
              <a:gd name="connsiteX205" fmla="*/ 11525318 w 12192000"/>
              <a:gd name="connsiteY205" fmla="*/ 364802 h 6743700"/>
              <a:gd name="connsiteX206" fmla="*/ 11535711 w 12192000"/>
              <a:gd name="connsiteY206" fmla="*/ 359895 h 6743700"/>
              <a:gd name="connsiteX207" fmla="*/ 11547258 w 12192000"/>
              <a:gd name="connsiteY207" fmla="*/ 358451 h 6743700"/>
              <a:gd name="connsiteX208" fmla="*/ 11563425 w 12192000"/>
              <a:gd name="connsiteY208" fmla="*/ 362781 h 6743700"/>
              <a:gd name="connsiteX209" fmla="*/ 11567755 w 12192000"/>
              <a:gd name="connsiteY209" fmla="*/ 379525 h 6743700"/>
              <a:gd name="connsiteX210" fmla="*/ 11567755 w 12192000"/>
              <a:gd name="connsiteY210" fmla="*/ 393093 h 6743700"/>
              <a:gd name="connsiteX211" fmla="*/ 11549857 w 12192000"/>
              <a:gd name="connsiteY211" fmla="*/ 393093 h 6743700"/>
              <a:gd name="connsiteX212" fmla="*/ 11527916 w 12192000"/>
              <a:gd name="connsiteY212" fmla="*/ 394537 h 6743700"/>
              <a:gd name="connsiteX213" fmla="*/ 11509152 w 12192000"/>
              <a:gd name="connsiteY213" fmla="*/ 400310 h 6743700"/>
              <a:gd name="connsiteX214" fmla="*/ 11496161 w 12192000"/>
              <a:gd name="connsiteY214" fmla="*/ 411858 h 6743700"/>
              <a:gd name="connsiteX215" fmla="*/ 11491254 w 12192000"/>
              <a:gd name="connsiteY215" fmla="*/ 430334 h 6743700"/>
              <a:gd name="connsiteX216" fmla="*/ 11495006 w 12192000"/>
              <a:gd name="connsiteY216" fmla="*/ 445923 h 6743700"/>
              <a:gd name="connsiteX217" fmla="*/ 11505110 w 12192000"/>
              <a:gd name="connsiteY217" fmla="*/ 456027 h 6743700"/>
              <a:gd name="connsiteX218" fmla="*/ 11519545 w 12192000"/>
              <a:gd name="connsiteY218" fmla="*/ 461512 h 6743700"/>
              <a:gd name="connsiteX219" fmla="*/ 11536288 w 12192000"/>
              <a:gd name="connsiteY219" fmla="*/ 463244 h 6743700"/>
              <a:gd name="connsiteX220" fmla="*/ 11551011 w 12192000"/>
              <a:gd name="connsiteY220" fmla="*/ 461512 h 6743700"/>
              <a:gd name="connsiteX221" fmla="*/ 11561693 w 12192000"/>
              <a:gd name="connsiteY221" fmla="*/ 457759 h 6743700"/>
              <a:gd name="connsiteX222" fmla="*/ 11567466 w 12192000"/>
              <a:gd name="connsiteY222" fmla="*/ 454583 h 6743700"/>
              <a:gd name="connsiteX223" fmla="*/ 11567466 w 12192000"/>
              <a:gd name="connsiteY223" fmla="*/ 460357 h 6743700"/>
              <a:gd name="connsiteX224" fmla="*/ 11571219 w 12192000"/>
              <a:gd name="connsiteY224" fmla="*/ 460357 h 6743700"/>
              <a:gd name="connsiteX225" fmla="*/ 11613944 w 12192000"/>
              <a:gd name="connsiteY225" fmla="*/ 460357 h 6743700"/>
              <a:gd name="connsiteX226" fmla="*/ 11613944 w 12192000"/>
              <a:gd name="connsiteY226" fmla="*/ 447943 h 6743700"/>
              <a:gd name="connsiteX227" fmla="*/ 11610192 w 12192000"/>
              <a:gd name="connsiteY227" fmla="*/ 447943 h 6743700"/>
              <a:gd name="connsiteX228" fmla="*/ 11610192 w 12192000"/>
              <a:gd name="connsiteY228" fmla="*/ 447655 h 6743700"/>
              <a:gd name="connsiteX229" fmla="*/ 11605861 w 12192000"/>
              <a:gd name="connsiteY229" fmla="*/ 447655 h 6743700"/>
              <a:gd name="connsiteX230" fmla="*/ 11603552 w 12192000"/>
              <a:gd name="connsiteY230" fmla="*/ 447077 h 6743700"/>
              <a:gd name="connsiteX231" fmla="*/ 11602686 w 12192000"/>
              <a:gd name="connsiteY231" fmla="*/ 445057 h 6743700"/>
              <a:gd name="connsiteX232" fmla="*/ 11602686 w 12192000"/>
              <a:gd name="connsiteY232" fmla="*/ 441015 h 6743700"/>
              <a:gd name="connsiteX233" fmla="*/ 11602686 w 12192000"/>
              <a:gd name="connsiteY233" fmla="*/ 379236 h 6743700"/>
              <a:gd name="connsiteX234" fmla="*/ 11598933 w 12192000"/>
              <a:gd name="connsiteY234" fmla="*/ 361915 h 6743700"/>
              <a:gd name="connsiteX235" fmla="*/ 11588540 w 12192000"/>
              <a:gd name="connsiteY235" fmla="*/ 351234 h 6743700"/>
              <a:gd name="connsiteX236" fmla="*/ 11572663 w 12192000"/>
              <a:gd name="connsiteY236" fmla="*/ 345749 h 6743700"/>
              <a:gd name="connsiteX237" fmla="*/ 11552455 w 12192000"/>
              <a:gd name="connsiteY237" fmla="*/ 344017 h 6743700"/>
              <a:gd name="connsiteX238" fmla="*/ 11136172 w 12192000"/>
              <a:gd name="connsiteY238" fmla="*/ 344017 h 6743700"/>
              <a:gd name="connsiteX239" fmla="*/ 11117696 w 12192000"/>
              <a:gd name="connsiteY239" fmla="*/ 345460 h 6743700"/>
              <a:gd name="connsiteX240" fmla="*/ 11101529 w 12192000"/>
              <a:gd name="connsiteY240" fmla="*/ 348925 h 6743700"/>
              <a:gd name="connsiteX241" fmla="*/ 11089405 w 12192000"/>
              <a:gd name="connsiteY241" fmla="*/ 352677 h 6743700"/>
              <a:gd name="connsiteX242" fmla="*/ 11083631 w 12192000"/>
              <a:gd name="connsiteY242" fmla="*/ 355276 h 6743700"/>
              <a:gd name="connsiteX243" fmla="*/ 11083631 w 12192000"/>
              <a:gd name="connsiteY243" fmla="*/ 383567 h 6743700"/>
              <a:gd name="connsiteX244" fmla="*/ 11106148 w 12192000"/>
              <a:gd name="connsiteY244" fmla="*/ 383567 h 6743700"/>
              <a:gd name="connsiteX245" fmla="*/ 11106148 w 12192000"/>
              <a:gd name="connsiteY245" fmla="*/ 374040 h 6743700"/>
              <a:gd name="connsiteX246" fmla="*/ 11106726 w 12192000"/>
              <a:gd name="connsiteY246" fmla="*/ 369132 h 6743700"/>
              <a:gd name="connsiteX247" fmla="*/ 11109324 w 12192000"/>
              <a:gd name="connsiteY247" fmla="*/ 364802 h 6743700"/>
              <a:gd name="connsiteX248" fmla="*/ 11119717 w 12192000"/>
              <a:gd name="connsiteY248" fmla="*/ 359895 h 6743700"/>
              <a:gd name="connsiteX249" fmla="*/ 11131264 w 12192000"/>
              <a:gd name="connsiteY249" fmla="*/ 358451 h 6743700"/>
              <a:gd name="connsiteX250" fmla="*/ 11147430 w 12192000"/>
              <a:gd name="connsiteY250" fmla="*/ 362781 h 6743700"/>
              <a:gd name="connsiteX251" fmla="*/ 11151761 w 12192000"/>
              <a:gd name="connsiteY251" fmla="*/ 379525 h 6743700"/>
              <a:gd name="connsiteX252" fmla="*/ 11151761 w 12192000"/>
              <a:gd name="connsiteY252" fmla="*/ 393093 h 6743700"/>
              <a:gd name="connsiteX253" fmla="*/ 11133862 w 12192000"/>
              <a:gd name="connsiteY253" fmla="*/ 393093 h 6743700"/>
              <a:gd name="connsiteX254" fmla="*/ 11111922 w 12192000"/>
              <a:gd name="connsiteY254" fmla="*/ 394537 h 6743700"/>
              <a:gd name="connsiteX255" fmla="*/ 11093158 w 12192000"/>
              <a:gd name="connsiteY255" fmla="*/ 400310 h 6743700"/>
              <a:gd name="connsiteX256" fmla="*/ 11080167 w 12192000"/>
              <a:gd name="connsiteY256" fmla="*/ 411858 h 6743700"/>
              <a:gd name="connsiteX257" fmla="*/ 11075259 w 12192000"/>
              <a:gd name="connsiteY257" fmla="*/ 430334 h 6743700"/>
              <a:gd name="connsiteX258" fmla="*/ 11079012 w 12192000"/>
              <a:gd name="connsiteY258" fmla="*/ 445923 h 6743700"/>
              <a:gd name="connsiteX259" fmla="*/ 11089116 w 12192000"/>
              <a:gd name="connsiteY259" fmla="*/ 456027 h 6743700"/>
              <a:gd name="connsiteX260" fmla="*/ 11103550 w 12192000"/>
              <a:gd name="connsiteY260" fmla="*/ 461512 h 6743700"/>
              <a:gd name="connsiteX261" fmla="*/ 11120294 w 12192000"/>
              <a:gd name="connsiteY261" fmla="*/ 463244 h 6743700"/>
              <a:gd name="connsiteX262" fmla="*/ 11135017 w 12192000"/>
              <a:gd name="connsiteY262" fmla="*/ 461512 h 6743700"/>
              <a:gd name="connsiteX263" fmla="*/ 11145698 w 12192000"/>
              <a:gd name="connsiteY263" fmla="*/ 457759 h 6743700"/>
              <a:gd name="connsiteX264" fmla="*/ 11151472 w 12192000"/>
              <a:gd name="connsiteY264" fmla="*/ 454583 h 6743700"/>
              <a:gd name="connsiteX265" fmla="*/ 11151472 w 12192000"/>
              <a:gd name="connsiteY265" fmla="*/ 460357 h 6743700"/>
              <a:gd name="connsiteX266" fmla="*/ 11155225 w 12192000"/>
              <a:gd name="connsiteY266" fmla="*/ 460357 h 6743700"/>
              <a:gd name="connsiteX267" fmla="*/ 11197950 w 12192000"/>
              <a:gd name="connsiteY267" fmla="*/ 460357 h 6743700"/>
              <a:gd name="connsiteX268" fmla="*/ 11197950 w 12192000"/>
              <a:gd name="connsiteY268" fmla="*/ 447943 h 6743700"/>
              <a:gd name="connsiteX269" fmla="*/ 11193908 w 12192000"/>
              <a:gd name="connsiteY269" fmla="*/ 447943 h 6743700"/>
              <a:gd name="connsiteX270" fmla="*/ 11193908 w 12192000"/>
              <a:gd name="connsiteY270" fmla="*/ 447655 h 6743700"/>
              <a:gd name="connsiteX271" fmla="*/ 11189578 w 12192000"/>
              <a:gd name="connsiteY271" fmla="*/ 447655 h 6743700"/>
              <a:gd name="connsiteX272" fmla="*/ 11187269 w 12192000"/>
              <a:gd name="connsiteY272" fmla="*/ 447077 h 6743700"/>
              <a:gd name="connsiteX273" fmla="*/ 11186403 w 12192000"/>
              <a:gd name="connsiteY273" fmla="*/ 445057 h 6743700"/>
              <a:gd name="connsiteX274" fmla="*/ 11186403 w 12192000"/>
              <a:gd name="connsiteY274" fmla="*/ 441015 h 6743700"/>
              <a:gd name="connsiteX275" fmla="*/ 11186403 w 12192000"/>
              <a:gd name="connsiteY275" fmla="*/ 379236 h 6743700"/>
              <a:gd name="connsiteX276" fmla="*/ 11182650 w 12192000"/>
              <a:gd name="connsiteY276" fmla="*/ 361915 h 6743700"/>
              <a:gd name="connsiteX277" fmla="*/ 11172257 w 12192000"/>
              <a:gd name="connsiteY277" fmla="*/ 351234 h 6743700"/>
              <a:gd name="connsiteX278" fmla="*/ 11156380 w 12192000"/>
              <a:gd name="connsiteY278" fmla="*/ 345749 h 6743700"/>
              <a:gd name="connsiteX279" fmla="*/ 11136172 w 12192000"/>
              <a:gd name="connsiteY279" fmla="*/ 344017 h 6743700"/>
              <a:gd name="connsiteX280" fmla="*/ 11285421 w 12192000"/>
              <a:gd name="connsiteY280" fmla="*/ 289167 h 6743700"/>
              <a:gd name="connsiteX281" fmla="*/ 11285421 w 12192000"/>
              <a:gd name="connsiteY281" fmla="*/ 301580 h 6743700"/>
              <a:gd name="connsiteX282" fmla="*/ 11289463 w 12192000"/>
              <a:gd name="connsiteY282" fmla="*/ 301580 h 6743700"/>
              <a:gd name="connsiteX283" fmla="*/ 11293793 w 12192000"/>
              <a:gd name="connsiteY283" fmla="*/ 301580 h 6743700"/>
              <a:gd name="connsiteX284" fmla="*/ 11296103 w 12192000"/>
              <a:gd name="connsiteY284" fmla="*/ 302158 h 6743700"/>
              <a:gd name="connsiteX285" fmla="*/ 11296969 w 12192000"/>
              <a:gd name="connsiteY285" fmla="*/ 304178 h 6743700"/>
              <a:gd name="connsiteX286" fmla="*/ 11297258 w 12192000"/>
              <a:gd name="connsiteY286" fmla="*/ 308220 h 6743700"/>
              <a:gd name="connsiteX287" fmla="*/ 11297258 w 12192000"/>
              <a:gd name="connsiteY287" fmla="*/ 354410 h 6743700"/>
              <a:gd name="connsiteX288" fmla="*/ 11285133 w 12192000"/>
              <a:gd name="connsiteY288" fmla="*/ 346904 h 6743700"/>
              <a:gd name="connsiteX289" fmla="*/ 11264348 w 12192000"/>
              <a:gd name="connsiteY289" fmla="*/ 343728 h 6743700"/>
              <a:gd name="connsiteX290" fmla="*/ 11242408 w 12192000"/>
              <a:gd name="connsiteY290" fmla="*/ 347192 h 6743700"/>
              <a:gd name="connsiteX291" fmla="*/ 11223643 w 12192000"/>
              <a:gd name="connsiteY291" fmla="*/ 358162 h 6743700"/>
              <a:gd name="connsiteX292" fmla="*/ 11210364 w 12192000"/>
              <a:gd name="connsiteY292" fmla="*/ 376927 h 6743700"/>
              <a:gd name="connsiteX293" fmla="*/ 11205456 w 12192000"/>
              <a:gd name="connsiteY293" fmla="*/ 404352 h 6743700"/>
              <a:gd name="connsiteX294" fmla="*/ 11210941 w 12192000"/>
              <a:gd name="connsiteY294" fmla="*/ 432643 h 6743700"/>
              <a:gd name="connsiteX295" fmla="*/ 11224798 w 12192000"/>
              <a:gd name="connsiteY295" fmla="*/ 450542 h 6743700"/>
              <a:gd name="connsiteX296" fmla="*/ 11243562 w 12192000"/>
              <a:gd name="connsiteY296" fmla="*/ 459779 h 6743700"/>
              <a:gd name="connsiteX297" fmla="*/ 11263770 w 12192000"/>
              <a:gd name="connsiteY297" fmla="*/ 462378 h 6743700"/>
              <a:gd name="connsiteX298" fmla="*/ 11279936 w 12192000"/>
              <a:gd name="connsiteY298" fmla="*/ 460357 h 6743700"/>
              <a:gd name="connsiteX299" fmla="*/ 11291484 w 12192000"/>
              <a:gd name="connsiteY299" fmla="*/ 455449 h 6743700"/>
              <a:gd name="connsiteX300" fmla="*/ 11298124 w 12192000"/>
              <a:gd name="connsiteY300" fmla="*/ 450830 h 6743700"/>
              <a:gd name="connsiteX301" fmla="*/ 11298124 w 12192000"/>
              <a:gd name="connsiteY301" fmla="*/ 459491 h 6743700"/>
              <a:gd name="connsiteX302" fmla="*/ 11302454 w 12192000"/>
              <a:gd name="connsiteY302" fmla="*/ 459491 h 6743700"/>
              <a:gd name="connsiteX303" fmla="*/ 11345468 w 12192000"/>
              <a:gd name="connsiteY303" fmla="*/ 459491 h 6743700"/>
              <a:gd name="connsiteX304" fmla="*/ 11345468 w 12192000"/>
              <a:gd name="connsiteY304" fmla="*/ 447077 h 6743700"/>
              <a:gd name="connsiteX305" fmla="*/ 11340849 w 12192000"/>
              <a:gd name="connsiteY305" fmla="*/ 447077 h 6743700"/>
              <a:gd name="connsiteX306" fmla="*/ 11340849 w 12192000"/>
              <a:gd name="connsiteY306" fmla="*/ 447655 h 6743700"/>
              <a:gd name="connsiteX307" fmla="*/ 11336519 w 12192000"/>
              <a:gd name="connsiteY307" fmla="*/ 447655 h 6743700"/>
              <a:gd name="connsiteX308" fmla="*/ 11334209 w 12192000"/>
              <a:gd name="connsiteY308" fmla="*/ 447077 h 6743700"/>
              <a:gd name="connsiteX309" fmla="*/ 11333343 w 12192000"/>
              <a:gd name="connsiteY309" fmla="*/ 445057 h 6743700"/>
              <a:gd name="connsiteX310" fmla="*/ 11333343 w 12192000"/>
              <a:gd name="connsiteY310" fmla="*/ 441015 h 6743700"/>
              <a:gd name="connsiteX311" fmla="*/ 11333343 w 12192000"/>
              <a:gd name="connsiteY311" fmla="*/ 289167 h 6743700"/>
              <a:gd name="connsiteX312" fmla="*/ 11285421 w 12192000"/>
              <a:gd name="connsiteY312" fmla="*/ 289167 h 6743700"/>
              <a:gd name="connsiteX313" fmla="*/ 11816890 w 12192000"/>
              <a:gd name="connsiteY313" fmla="*/ 288012 h 6743700"/>
              <a:gd name="connsiteX314" fmla="*/ 11797259 w 12192000"/>
              <a:gd name="connsiteY314" fmla="*/ 307643 h 6743700"/>
              <a:gd name="connsiteX315" fmla="*/ 11816890 w 12192000"/>
              <a:gd name="connsiteY315" fmla="*/ 327273 h 6743700"/>
              <a:gd name="connsiteX316" fmla="*/ 11836520 w 12192000"/>
              <a:gd name="connsiteY316" fmla="*/ 307643 h 6743700"/>
              <a:gd name="connsiteX317" fmla="*/ 11816890 w 12192000"/>
              <a:gd name="connsiteY317" fmla="*/ 288012 h 6743700"/>
              <a:gd name="connsiteX318" fmla="*/ 10979284 w 12192000"/>
              <a:gd name="connsiteY318" fmla="*/ 122123 h 6743700"/>
              <a:gd name="connsiteX319" fmla="*/ 10886839 w 12192000"/>
              <a:gd name="connsiteY319" fmla="*/ 179073 h 6743700"/>
              <a:gd name="connsiteX320" fmla="*/ 10886839 w 12192000"/>
              <a:gd name="connsiteY320" fmla="*/ 290319 h 6743700"/>
              <a:gd name="connsiteX321" fmla="*/ 10695376 w 12192000"/>
              <a:gd name="connsiteY321" fmla="*/ 401887 h 6743700"/>
              <a:gd name="connsiteX322" fmla="*/ 10695822 w 12192000"/>
              <a:gd name="connsiteY322" fmla="*/ 509685 h 6743700"/>
              <a:gd name="connsiteX323" fmla="*/ 10789979 w 12192000"/>
              <a:gd name="connsiteY323" fmla="*/ 572814 h 6743700"/>
              <a:gd name="connsiteX324" fmla="*/ 10793252 w 12192000"/>
              <a:gd name="connsiteY324" fmla="*/ 686888 h 6743700"/>
              <a:gd name="connsiteX325" fmla="*/ 10888203 w 12192000"/>
              <a:gd name="connsiteY325" fmla="*/ 739772 h 6743700"/>
              <a:gd name="connsiteX326" fmla="*/ 11075474 w 12192000"/>
              <a:gd name="connsiteY326" fmla="*/ 631651 h 6743700"/>
              <a:gd name="connsiteX327" fmla="*/ 11075128 w 12192000"/>
              <a:gd name="connsiteY327" fmla="*/ 509911 h 6743700"/>
              <a:gd name="connsiteX328" fmla="*/ 10983160 w 12192000"/>
              <a:gd name="connsiteY328" fmla="*/ 459313 h 6743700"/>
              <a:gd name="connsiteX329" fmla="*/ 10983210 w 12192000"/>
              <a:gd name="connsiteY329" fmla="*/ 380726 h 6743700"/>
              <a:gd name="connsiteX330" fmla="*/ 10983839 w 12192000"/>
              <a:gd name="connsiteY330" fmla="*/ 345487 h 6743700"/>
              <a:gd name="connsiteX331" fmla="*/ 11076016 w 12192000"/>
              <a:gd name="connsiteY331" fmla="*/ 290957 h 6743700"/>
              <a:gd name="connsiteX332" fmla="*/ 11076362 w 12192000"/>
              <a:gd name="connsiteY332" fmla="*/ 180428 h 6743700"/>
              <a:gd name="connsiteX333" fmla="*/ 10979284 w 12192000"/>
              <a:gd name="connsiteY333" fmla="*/ 122123 h 6743700"/>
              <a:gd name="connsiteX334" fmla="*/ 0 w 12192000"/>
              <a:gd name="connsiteY334" fmla="*/ 0 h 6743700"/>
              <a:gd name="connsiteX335" fmla="*/ 12192000 w 12192000"/>
              <a:gd name="connsiteY335" fmla="*/ 0 h 6743700"/>
              <a:gd name="connsiteX336" fmla="*/ 12192000 w 12192000"/>
              <a:gd name="connsiteY336" fmla="*/ 6743700 h 6743700"/>
              <a:gd name="connsiteX337" fmla="*/ 0 w 12192000"/>
              <a:gd name="connsiteY337" fmla="*/ 6743700 h 6743700"/>
              <a:gd name="connsiteX338" fmla="*/ 0 w 12192000"/>
              <a:gd name="connsiteY338" fmla="*/ 0 h 6743700"/>
              <a:gd name="connsiteX0" fmla="*/ 11917063 w 12192000"/>
              <a:gd name="connsiteY0" fmla="*/ 408682 h 6743700"/>
              <a:gd name="connsiteX1" fmla="*/ 11935828 w 12192000"/>
              <a:gd name="connsiteY1" fmla="*/ 408682 h 6743700"/>
              <a:gd name="connsiteX2" fmla="*/ 11935828 w 12192000"/>
              <a:gd name="connsiteY2" fmla="*/ 437551 h 6743700"/>
              <a:gd name="connsiteX3" fmla="*/ 11933230 w 12192000"/>
              <a:gd name="connsiteY3" fmla="*/ 440438 h 6743700"/>
              <a:gd name="connsiteX4" fmla="*/ 11928611 w 12192000"/>
              <a:gd name="connsiteY4" fmla="*/ 443613 h 6743700"/>
              <a:gd name="connsiteX5" fmla="*/ 11922260 w 12192000"/>
              <a:gd name="connsiteY5" fmla="*/ 446211 h 6743700"/>
              <a:gd name="connsiteX6" fmla="*/ 11914176 w 12192000"/>
              <a:gd name="connsiteY6" fmla="*/ 447366 h 6743700"/>
              <a:gd name="connsiteX7" fmla="*/ 11901186 w 12192000"/>
              <a:gd name="connsiteY7" fmla="*/ 443324 h 6743700"/>
              <a:gd name="connsiteX8" fmla="*/ 11895701 w 12192000"/>
              <a:gd name="connsiteY8" fmla="*/ 428890 h 6743700"/>
              <a:gd name="connsiteX9" fmla="*/ 11898876 w 12192000"/>
              <a:gd name="connsiteY9" fmla="*/ 416765 h 6743700"/>
              <a:gd name="connsiteX10" fmla="*/ 11907537 w 12192000"/>
              <a:gd name="connsiteY10" fmla="*/ 410126 h 6743700"/>
              <a:gd name="connsiteX11" fmla="*/ 11917063 w 12192000"/>
              <a:gd name="connsiteY11" fmla="*/ 408682 h 6743700"/>
              <a:gd name="connsiteX12" fmla="*/ 11548413 w 12192000"/>
              <a:gd name="connsiteY12" fmla="*/ 408682 h 6743700"/>
              <a:gd name="connsiteX13" fmla="*/ 11567178 w 12192000"/>
              <a:gd name="connsiteY13" fmla="*/ 408682 h 6743700"/>
              <a:gd name="connsiteX14" fmla="*/ 11567178 w 12192000"/>
              <a:gd name="connsiteY14" fmla="*/ 437551 h 6743700"/>
              <a:gd name="connsiteX15" fmla="*/ 11564579 w 12192000"/>
              <a:gd name="connsiteY15" fmla="*/ 440438 h 6743700"/>
              <a:gd name="connsiteX16" fmla="*/ 11559960 w 12192000"/>
              <a:gd name="connsiteY16" fmla="*/ 443613 h 6743700"/>
              <a:gd name="connsiteX17" fmla="*/ 11553609 w 12192000"/>
              <a:gd name="connsiteY17" fmla="*/ 446211 h 6743700"/>
              <a:gd name="connsiteX18" fmla="*/ 11545526 w 12192000"/>
              <a:gd name="connsiteY18" fmla="*/ 447366 h 6743700"/>
              <a:gd name="connsiteX19" fmla="*/ 11532535 w 12192000"/>
              <a:gd name="connsiteY19" fmla="*/ 443324 h 6743700"/>
              <a:gd name="connsiteX20" fmla="*/ 11527050 w 12192000"/>
              <a:gd name="connsiteY20" fmla="*/ 428890 h 6743700"/>
              <a:gd name="connsiteX21" fmla="*/ 11530226 w 12192000"/>
              <a:gd name="connsiteY21" fmla="*/ 416765 h 6743700"/>
              <a:gd name="connsiteX22" fmla="*/ 11538886 w 12192000"/>
              <a:gd name="connsiteY22" fmla="*/ 410126 h 6743700"/>
              <a:gd name="connsiteX23" fmla="*/ 11548413 w 12192000"/>
              <a:gd name="connsiteY23" fmla="*/ 408682 h 6743700"/>
              <a:gd name="connsiteX24" fmla="*/ 11132130 w 12192000"/>
              <a:gd name="connsiteY24" fmla="*/ 408682 h 6743700"/>
              <a:gd name="connsiteX25" fmla="*/ 11150894 w 12192000"/>
              <a:gd name="connsiteY25" fmla="*/ 408682 h 6743700"/>
              <a:gd name="connsiteX26" fmla="*/ 11150894 w 12192000"/>
              <a:gd name="connsiteY26" fmla="*/ 437551 h 6743700"/>
              <a:gd name="connsiteX27" fmla="*/ 11148296 w 12192000"/>
              <a:gd name="connsiteY27" fmla="*/ 440438 h 6743700"/>
              <a:gd name="connsiteX28" fmla="*/ 11143677 w 12192000"/>
              <a:gd name="connsiteY28" fmla="*/ 443613 h 6743700"/>
              <a:gd name="connsiteX29" fmla="*/ 11137326 w 12192000"/>
              <a:gd name="connsiteY29" fmla="*/ 446211 h 6743700"/>
              <a:gd name="connsiteX30" fmla="*/ 11129243 w 12192000"/>
              <a:gd name="connsiteY30" fmla="*/ 447366 h 6743700"/>
              <a:gd name="connsiteX31" fmla="*/ 11116252 w 12192000"/>
              <a:gd name="connsiteY31" fmla="*/ 443324 h 6743700"/>
              <a:gd name="connsiteX32" fmla="*/ 11110767 w 12192000"/>
              <a:gd name="connsiteY32" fmla="*/ 428890 h 6743700"/>
              <a:gd name="connsiteX33" fmla="*/ 11113943 w 12192000"/>
              <a:gd name="connsiteY33" fmla="*/ 416765 h 6743700"/>
              <a:gd name="connsiteX34" fmla="*/ 11122603 w 12192000"/>
              <a:gd name="connsiteY34" fmla="*/ 410126 h 6743700"/>
              <a:gd name="connsiteX35" fmla="*/ 11132130 w 12192000"/>
              <a:gd name="connsiteY35" fmla="*/ 408682 h 6743700"/>
              <a:gd name="connsiteX36" fmla="*/ 11270987 w 12192000"/>
              <a:gd name="connsiteY36" fmla="*/ 364514 h 6743700"/>
              <a:gd name="connsiteX37" fmla="*/ 11296969 w 12192000"/>
              <a:gd name="connsiteY37" fmla="*/ 378082 h 6743700"/>
              <a:gd name="connsiteX38" fmla="*/ 11296969 w 12192000"/>
              <a:gd name="connsiteY38" fmla="*/ 426292 h 6743700"/>
              <a:gd name="connsiteX39" fmla="*/ 11272431 w 12192000"/>
              <a:gd name="connsiteY39" fmla="*/ 441881 h 6743700"/>
              <a:gd name="connsiteX40" fmla="*/ 11246449 w 12192000"/>
              <a:gd name="connsiteY40" fmla="*/ 428024 h 6743700"/>
              <a:gd name="connsiteX41" fmla="*/ 11242985 w 12192000"/>
              <a:gd name="connsiteY41" fmla="*/ 403197 h 6743700"/>
              <a:gd name="connsiteX42" fmla="*/ 11247604 w 12192000"/>
              <a:gd name="connsiteY42" fmla="*/ 378659 h 6743700"/>
              <a:gd name="connsiteX43" fmla="*/ 11270987 w 12192000"/>
              <a:gd name="connsiteY43" fmla="*/ 364514 h 6743700"/>
              <a:gd name="connsiteX44" fmla="*/ 11786578 w 12192000"/>
              <a:gd name="connsiteY44" fmla="*/ 346326 h 6743700"/>
              <a:gd name="connsiteX45" fmla="*/ 11786578 w 12192000"/>
              <a:gd name="connsiteY45" fmla="*/ 358740 h 6743700"/>
              <a:gd name="connsiteX46" fmla="*/ 11790619 w 12192000"/>
              <a:gd name="connsiteY46" fmla="*/ 358740 h 6743700"/>
              <a:gd name="connsiteX47" fmla="*/ 11794950 w 12192000"/>
              <a:gd name="connsiteY47" fmla="*/ 358740 h 6743700"/>
              <a:gd name="connsiteX48" fmla="*/ 11797259 w 12192000"/>
              <a:gd name="connsiteY48" fmla="*/ 359317 h 6743700"/>
              <a:gd name="connsiteX49" fmla="*/ 11798125 w 12192000"/>
              <a:gd name="connsiteY49" fmla="*/ 361338 h 6743700"/>
              <a:gd name="connsiteX50" fmla="*/ 11798125 w 12192000"/>
              <a:gd name="connsiteY50" fmla="*/ 365380 h 6743700"/>
              <a:gd name="connsiteX51" fmla="*/ 11798125 w 12192000"/>
              <a:gd name="connsiteY51" fmla="*/ 440726 h 6743700"/>
              <a:gd name="connsiteX52" fmla="*/ 11798125 w 12192000"/>
              <a:gd name="connsiteY52" fmla="*/ 444768 h 6743700"/>
              <a:gd name="connsiteX53" fmla="*/ 11797259 w 12192000"/>
              <a:gd name="connsiteY53" fmla="*/ 446789 h 6743700"/>
              <a:gd name="connsiteX54" fmla="*/ 11794950 w 12192000"/>
              <a:gd name="connsiteY54" fmla="*/ 447366 h 6743700"/>
              <a:gd name="connsiteX55" fmla="*/ 11790619 w 12192000"/>
              <a:gd name="connsiteY55" fmla="*/ 447366 h 6743700"/>
              <a:gd name="connsiteX56" fmla="*/ 11786578 w 12192000"/>
              <a:gd name="connsiteY56" fmla="*/ 447366 h 6743700"/>
              <a:gd name="connsiteX57" fmla="*/ 11786578 w 12192000"/>
              <a:gd name="connsiteY57" fmla="*/ 459779 h 6743700"/>
              <a:gd name="connsiteX58" fmla="*/ 11846335 w 12192000"/>
              <a:gd name="connsiteY58" fmla="*/ 459779 h 6743700"/>
              <a:gd name="connsiteX59" fmla="*/ 11846335 w 12192000"/>
              <a:gd name="connsiteY59" fmla="*/ 447366 h 6743700"/>
              <a:gd name="connsiteX60" fmla="*/ 11842294 w 12192000"/>
              <a:gd name="connsiteY60" fmla="*/ 447366 h 6743700"/>
              <a:gd name="connsiteX61" fmla="*/ 11837964 w 12192000"/>
              <a:gd name="connsiteY61" fmla="*/ 447366 h 6743700"/>
              <a:gd name="connsiteX62" fmla="*/ 11835654 w 12192000"/>
              <a:gd name="connsiteY62" fmla="*/ 446789 h 6743700"/>
              <a:gd name="connsiteX63" fmla="*/ 11834788 w 12192000"/>
              <a:gd name="connsiteY63" fmla="*/ 444768 h 6743700"/>
              <a:gd name="connsiteX64" fmla="*/ 11834788 w 12192000"/>
              <a:gd name="connsiteY64" fmla="*/ 440726 h 6743700"/>
              <a:gd name="connsiteX65" fmla="*/ 11834499 w 12192000"/>
              <a:gd name="connsiteY65" fmla="*/ 440726 h 6743700"/>
              <a:gd name="connsiteX66" fmla="*/ 11834499 w 12192000"/>
              <a:gd name="connsiteY66" fmla="*/ 346326 h 6743700"/>
              <a:gd name="connsiteX67" fmla="*/ 11786578 w 12192000"/>
              <a:gd name="connsiteY67" fmla="*/ 346326 h 6743700"/>
              <a:gd name="connsiteX68" fmla="*/ 11446796 w 12192000"/>
              <a:gd name="connsiteY68" fmla="*/ 345749 h 6743700"/>
              <a:gd name="connsiteX69" fmla="*/ 11446796 w 12192000"/>
              <a:gd name="connsiteY69" fmla="*/ 358162 h 6743700"/>
              <a:gd name="connsiteX70" fmla="*/ 11448240 w 12192000"/>
              <a:gd name="connsiteY70" fmla="*/ 358162 h 6743700"/>
              <a:gd name="connsiteX71" fmla="*/ 11453725 w 12192000"/>
              <a:gd name="connsiteY71" fmla="*/ 358451 h 6743700"/>
              <a:gd name="connsiteX72" fmla="*/ 11456034 w 12192000"/>
              <a:gd name="connsiteY72" fmla="*/ 360183 h 6743700"/>
              <a:gd name="connsiteX73" fmla="*/ 11455457 w 12192000"/>
              <a:gd name="connsiteY73" fmla="*/ 364514 h 6743700"/>
              <a:gd name="connsiteX74" fmla="*/ 11451992 w 12192000"/>
              <a:gd name="connsiteY74" fmla="*/ 372885 h 6743700"/>
              <a:gd name="connsiteX75" fmla="*/ 11426011 w 12192000"/>
              <a:gd name="connsiteY75" fmla="*/ 436396 h 6743700"/>
              <a:gd name="connsiteX76" fmla="*/ 11398297 w 12192000"/>
              <a:gd name="connsiteY76" fmla="*/ 372019 h 6743700"/>
              <a:gd name="connsiteX77" fmla="*/ 11395122 w 12192000"/>
              <a:gd name="connsiteY77" fmla="*/ 364225 h 6743700"/>
              <a:gd name="connsiteX78" fmla="*/ 11394544 w 12192000"/>
              <a:gd name="connsiteY78" fmla="*/ 360183 h 6743700"/>
              <a:gd name="connsiteX79" fmla="*/ 11396854 w 12192000"/>
              <a:gd name="connsiteY79" fmla="*/ 358740 h 6743700"/>
              <a:gd name="connsiteX80" fmla="*/ 11402050 w 12192000"/>
              <a:gd name="connsiteY80" fmla="*/ 358451 h 6743700"/>
              <a:gd name="connsiteX81" fmla="*/ 11404937 w 12192000"/>
              <a:gd name="connsiteY81" fmla="*/ 358451 h 6743700"/>
              <a:gd name="connsiteX82" fmla="*/ 11404937 w 12192000"/>
              <a:gd name="connsiteY82" fmla="*/ 346038 h 6743700"/>
              <a:gd name="connsiteX83" fmla="*/ 11346623 w 12192000"/>
              <a:gd name="connsiteY83" fmla="*/ 346038 h 6743700"/>
              <a:gd name="connsiteX84" fmla="*/ 11346623 w 12192000"/>
              <a:gd name="connsiteY84" fmla="*/ 358451 h 6743700"/>
              <a:gd name="connsiteX85" fmla="*/ 11346911 w 12192000"/>
              <a:gd name="connsiteY85" fmla="*/ 358451 h 6743700"/>
              <a:gd name="connsiteX86" fmla="*/ 11351242 w 12192000"/>
              <a:gd name="connsiteY86" fmla="*/ 358451 h 6743700"/>
              <a:gd name="connsiteX87" fmla="*/ 11354128 w 12192000"/>
              <a:gd name="connsiteY87" fmla="*/ 359029 h 6743700"/>
              <a:gd name="connsiteX88" fmla="*/ 11356149 w 12192000"/>
              <a:gd name="connsiteY88" fmla="*/ 361049 h 6743700"/>
              <a:gd name="connsiteX89" fmla="*/ 11358459 w 12192000"/>
              <a:gd name="connsiteY89" fmla="*/ 365091 h 6743700"/>
              <a:gd name="connsiteX90" fmla="*/ 11401761 w 12192000"/>
              <a:gd name="connsiteY90" fmla="*/ 459779 h 6743700"/>
              <a:gd name="connsiteX91" fmla="*/ 11435826 w 12192000"/>
              <a:gd name="connsiteY91" fmla="*/ 459779 h 6743700"/>
              <a:gd name="connsiteX92" fmla="*/ 11475087 w 12192000"/>
              <a:gd name="connsiteY92" fmla="*/ 364802 h 6743700"/>
              <a:gd name="connsiteX93" fmla="*/ 11476819 w 12192000"/>
              <a:gd name="connsiteY93" fmla="*/ 361049 h 6743700"/>
              <a:gd name="connsiteX94" fmla="*/ 11478263 w 12192000"/>
              <a:gd name="connsiteY94" fmla="*/ 359029 h 6743700"/>
              <a:gd name="connsiteX95" fmla="*/ 11480284 w 12192000"/>
              <a:gd name="connsiteY95" fmla="*/ 358162 h 6743700"/>
              <a:gd name="connsiteX96" fmla="*/ 11483748 w 12192000"/>
              <a:gd name="connsiteY96" fmla="*/ 358162 h 6743700"/>
              <a:gd name="connsiteX97" fmla="*/ 11487789 w 12192000"/>
              <a:gd name="connsiteY97" fmla="*/ 358162 h 6743700"/>
              <a:gd name="connsiteX98" fmla="*/ 11487789 w 12192000"/>
              <a:gd name="connsiteY98" fmla="*/ 345749 h 6743700"/>
              <a:gd name="connsiteX99" fmla="*/ 11446796 w 12192000"/>
              <a:gd name="connsiteY99" fmla="*/ 345749 h 6743700"/>
              <a:gd name="connsiteX100" fmla="*/ 11717005 w 12192000"/>
              <a:gd name="connsiteY100" fmla="*/ 344306 h 6743700"/>
              <a:gd name="connsiteX101" fmla="*/ 11701705 w 12192000"/>
              <a:gd name="connsiteY101" fmla="*/ 345749 h 6743700"/>
              <a:gd name="connsiteX102" fmla="*/ 11689869 w 12192000"/>
              <a:gd name="connsiteY102" fmla="*/ 349502 h 6743700"/>
              <a:gd name="connsiteX103" fmla="*/ 11681497 w 12192000"/>
              <a:gd name="connsiteY103" fmla="*/ 353832 h 6743700"/>
              <a:gd name="connsiteX104" fmla="*/ 11676589 w 12192000"/>
              <a:gd name="connsiteY104" fmla="*/ 357296 h 6743700"/>
              <a:gd name="connsiteX105" fmla="*/ 11676589 w 12192000"/>
              <a:gd name="connsiteY105" fmla="*/ 346326 h 6743700"/>
              <a:gd name="connsiteX106" fmla="*/ 11631554 w 12192000"/>
              <a:gd name="connsiteY106" fmla="*/ 346326 h 6743700"/>
              <a:gd name="connsiteX107" fmla="*/ 11631266 w 12192000"/>
              <a:gd name="connsiteY107" fmla="*/ 346326 h 6743700"/>
              <a:gd name="connsiteX108" fmla="*/ 11631266 w 12192000"/>
              <a:gd name="connsiteY108" fmla="*/ 358740 h 6743700"/>
              <a:gd name="connsiteX109" fmla="*/ 11635307 w 12192000"/>
              <a:gd name="connsiteY109" fmla="*/ 358740 h 6743700"/>
              <a:gd name="connsiteX110" fmla="*/ 11639637 w 12192000"/>
              <a:gd name="connsiteY110" fmla="*/ 358740 h 6743700"/>
              <a:gd name="connsiteX111" fmla="*/ 11641947 w 12192000"/>
              <a:gd name="connsiteY111" fmla="*/ 359317 h 6743700"/>
              <a:gd name="connsiteX112" fmla="*/ 11642813 w 12192000"/>
              <a:gd name="connsiteY112" fmla="*/ 361338 h 6743700"/>
              <a:gd name="connsiteX113" fmla="*/ 11643102 w 12192000"/>
              <a:gd name="connsiteY113" fmla="*/ 365380 h 6743700"/>
              <a:gd name="connsiteX114" fmla="*/ 11643102 w 12192000"/>
              <a:gd name="connsiteY114" fmla="*/ 440726 h 6743700"/>
              <a:gd name="connsiteX115" fmla="*/ 11642813 w 12192000"/>
              <a:gd name="connsiteY115" fmla="*/ 444768 h 6743700"/>
              <a:gd name="connsiteX116" fmla="*/ 11641947 w 12192000"/>
              <a:gd name="connsiteY116" fmla="*/ 446789 h 6743700"/>
              <a:gd name="connsiteX117" fmla="*/ 11639637 w 12192000"/>
              <a:gd name="connsiteY117" fmla="*/ 447366 h 6743700"/>
              <a:gd name="connsiteX118" fmla="*/ 11635307 w 12192000"/>
              <a:gd name="connsiteY118" fmla="*/ 447366 h 6743700"/>
              <a:gd name="connsiteX119" fmla="*/ 11631266 w 12192000"/>
              <a:gd name="connsiteY119" fmla="*/ 447366 h 6743700"/>
              <a:gd name="connsiteX120" fmla="*/ 11631266 w 12192000"/>
              <a:gd name="connsiteY120" fmla="*/ 459779 h 6743700"/>
              <a:gd name="connsiteX121" fmla="*/ 11688425 w 12192000"/>
              <a:gd name="connsiteY121" fmla="*/ 459779 h 6743700"/>
              <a:gd name="connsiteX122" fmla="*/ 11688425 w 12192000"/>
              <a:gd name="connsiteY122" fmla="*/ 447366 h 6743700"/>
              <a:gd name="connsiteX123" fmla="*/ 11686982 w 12192000"/>
              <a:gd name="connsiteY123" fmla="*/ 447366 h 6743700"/>
              <a:gd name="connsiteX124" fmla="*/ 11682651 w 12192000"/>
              <a:gd name="connsiteY124" fmla="*/ 447366 h 6743700"/>
              <a:gd name="connsiteX125" fmla="*/ 11680342 w 12192000"/>
              <a:gd name="connsiteY125" fmla="*/ 446789 h 6743700"/>
              <a:gd name="connsiteX126" fmla="*/ 11679476 w 12192000"/>
              <a:gd name="connsiteY126" fmla="*/ 444768 h 6743700"/>
              <a:gd name="connsiteX127" fmla="*/ 11679476 w 12192000"/>
              <a:gd name="connsiteY127" fmla="*/ 440726 h 6743700"/>
              <a:gd name="connsiteX128" fmla="*/ 11679476 w 12192000"/>
              <a:gd name="connsiteY128" fmla="*/ 372308 h 6743700"/>
              <a:gd name="connsiteX129" fmla="*/ 11683517 w 12192000"/>
              <a:gd name="connsiteY129" fmla="*/ 368844 h 6743700"/>
              <a:gd name="connsiteX130" fmla="*/ 11689580 w 12192000"/>
              <a:gd name="connsiteY130" fmla="*/ 365091 h 6743700"/>
              <a:gd name="connsiteX131" fmla="*/ 11697086 w 12192000"/>
              <a:gd name="connsiteY131" fmla="*/ 362204 h 6743700"/>
              <a:gd name="connsiteX132" fmla="*/ 11706035 w 12192000"/>
              <a:gd name="connsiteY132" fmla="*/ 361049 h 6743700"/>
              <a:gd name="connsiteX133" fmla="*/ 11714695 w 12192000"/>
              <a:gd name="connsiteY133" fmla="*/ 363070 h 6743700"/>
              <a:gd name="connsiteX134" fmla="*/ 11719314 w 12192000"/>
              <a:gd name="connsiteY134" fmla="*/ 368555 h 6743700"/>
              <a:gd name="connsiteX135" fmla="*/ 11721046 w 12192000"/>
              <a:gd name="connsiteY135" fmla="*/ 377504 h 6743700"/>
              <a:gd name="connsiteX136" fmla="*/ 11721335 w 12192000"/>
              <a:gd name="connsiteY136" fmla="*/ 389918 h 6743700"/>
              <a:gd name="connsiteX137" fmla="*/ 11721335 w 12192000"/>
              <a:gd name="connsiteY137" fmla="*/ 440726 h 6743700"/>
              <a:gd name="connsiteX138" fmla="*/ 11721335 w 12192000"/>
              <a:gd name="connsiteY138" fmla="*/ 444768 h 6743700"/>
              <a:gd name="connsiteX139" fmla="*/ 11720469 w 12192000"/>
              <a:gd name="connsiteY139" fmla="*/ 446789 h 6743700"/>
              <a:gd name="connsiteX140" fmla="*/ 11718160 w 12192000"/>
              <a:gd name="connsiteY140" fmla="*/ 447366 h 6743700"/>
              <a:gd name="connsiteX141" fmla="*/ 11713829 w 12192000"/>
              <a:gd name="connsiteY141" fmla="*/ 447366 h 6743700"/>
              <a:gd name="connsiteX142" fmla="*/ 11712386 w 12192000"/>
              <a:gd name="connsiteY142" fmla="*/ 447366 h 6743700"/>
              <a:gd name="connsiteX143" fmla="*/ 11712386 w 12192000"/>
              <a:gd name="connsiteY143" fmla="*/ 459779 h 6743700"/>
              <a:gd name="connsiteX144" fmla="*/ 11769545 w 12192000"/>
              <a:gd name="connsiteY144" fmla="*/ 459779 h 6743700"/>
              <a:gd name="connsiteX145" fmla="*/ 11769545 w 12192000"/>
              <a:gd name="connsiteY145" fmla="*/ 447366 h 6743700"/>
              <a:gd name="connsiteX146" fmla="*/ 11765504 w 12192000"/>
              <a:gd name="connsiteY146" fmla="*/ 447366 h 6743700"/>
              <a:gd name="connsiteX147" fmla="*/ 11761174 w 12192000"/>
              <a:gd name="connsiteY147" fmla="*/ 447366 h 6743700"/>
              <a:gd name="connsiteX148" fmla="*/ 11758864 w 12192000"/>
              <a:gd name="connsiteY148" fmla="*/ 446789 h 6743700"/>
              <a:gd name="connsiteX149" fmla="*/ 11757998 w 12192000"/>
              <a:gd name="connsiteY149" fmla="*/ 444768 h 6743700"/>
              <a:gd name="connsiteX150" fmla="*/ 11757998 w 12192000"/>
              <a:gd name="connsiteY150" fmla="*/ 440726 h 6743700"/>
              <a:gd name="connsiteX151" fmla="*/ 11757998 w 12192000"/>
              <a:gd name="connsiteY151" fmla="*/ 381835 h 6743700"/>
              <a:gd name="connsiteX152" fmla="*/ 11747894 w 12192000"/>
              <a:gd name="connsiteY152" fmla="*/ 353832 h 6743700"/>
              <a:gd name="connsiteX153" fmla="*/ 11717005 w 12192000"/>
              <a:gd name="connsiteY153" fmla="*/ 344306 h 6743700"/>
              <a:gd name="connsiteX154" fmla="*/ 11921105 w 12192000"/>
              <a:gd name="connsiteY154" fmla="*/ 344017 h 6743700"/>
              <a:gd name="connsiteX155" fmla="*/ 11902629 w 12192000"/>
              <a:gd name="connsiteY155" fmla="*/ 345460 h 6743700"/>
              <a:gd name="connsiteX156" fmla="*/ 11886463 w 12192000"/>
              <a:gd name="connsiteY156" fmla="*/ 348925 h 6743700"/>
              <a:gd name="connsiteX157" fmla="*/ 11874338 w 12192000"/>
              <a:gd name="connsiteY157" fmla="*/ 352677 h 6743700"/>
              <a:gd name="connsiteX158" fmla="*/ 11868564 w 12192000"/>
              <a:gd name="connsiteY158" fmla="*/ 355276 h 6743700"/>
              <a:gd name="connsiteX159" fmla="*/ 11868564 w 12192000"/>
              <a:gd name="connsiteY159" fmla="*/ 383567 h 6743700"/>
              <a:gd name="connsiteX160" fmla="*/ 11891082 w 12192000"/>
              <a:gd name="connsiteY160" fmla="*/ 383567 h 6743700"/>
              <a:gd name="connsiteX161" fmla="*/ 11891082 w 12192000"/>
              <a:gd name="connsiteY161" fmla="*/ 374040 h 6743700"/>
              <a:gd name="connsiteX162" fmla="*/ 11891659 w 12192000"/>
              <a:gd name="connsiteY162" fmla="*/ 369132 h 6743700"/>
              <a:gd name="connsiteX163" fmla="*/ 11894257 w 12192000"/>
              <a:gd name="connsiteY163" fmla="*/ 364802 h 6743700"/>
              <a:gd name="connsiteX164" fmla="*/ 11904650 w 12192000"/>
              <a:gd name="connsiteY164" fmla="*/ 359895 h 6743700"/>
              <a:gd name="connsiteX165" fmla="*/ 11916197 w 12192000"/>
              <a:gd name="connsiteY165" fmla="*/ 358451 h 6743700"/>
              <a:gd name="connsiteX166" fmla="*/ 11932364 w 12192000"/>
              <a:gd name="connsiteY166" fmla="*/ 362781 h 6743700"/>
              <a:gd name="connsiteX167" fmla="*/ 11936694 w 12192000"/>
              <a:gd name="connsiteY167" fmla="*/ 379525 h 6743700"/>
              <a:gd name="connsiteX168" fmla="*/ 11936694 w 12192000"/>
              <a:gd name="connsiteY168" fmla="*/ 393093 h 6743700"/>
              <a:gd name="connsiteX169" fmla="*/ 11918795 w 12192000"/>
              <a:gd name="connsiteY169" fmla="*/ 393093 h 6743700"/>
              <a:gd name="connsiteX170" fmla="*/ 11896855 w 12192000"/>
              <a:gd name="connsiteY170" fmla="*/ 394537 h 6743700"/>
              <a:gd name="connsiteX171" fmla="*/ 11878091 w 12192000"/>
              <a:gd name="connsiteY171" fmla="*/ 400310 h 6743700"/>
              <a:gd name="connsiteX172" fmla="*/ 11865100 w 12192000"/>
              <a:gd name="connsiteY172" fmla="*/ 411858 h 6743700"/>
              <a:gd name="connsiteX173" fmla="*/ 11860192 w 12192000"/>
              <a:gd name="connsiteY173" fmla="*/ 430334 h 6743700"/>
              <a:gd name="connsiteX174" fmla="*/ 11863945 w 12192000"/>
              <a:gd name="connsiteY174" fmla="*/ 445923 h 6743700"/>
              <a:gd name="connsiteX175" fmla="*/ 11874049 w 12192000"/>
              <a:gd name="connsiteY175" fmla="*/ 456027 h 6743700"/>
              <a:gd name="connsiteX176" fmla="*/ 11888483 w 12192000"/>
              <a:gd name="connsiteY176" fmla="*/ 461512 h 6743700"/>
              <a:gd name="connsiteX177" fmla="*/ 11905227 w 12192000"/>
              <a:gd name="connsiteY177" fmla="*/ 463244 h 6743700"/>
              <a:gd name="connsiteX178" fmla="*/ 11919950 w 12192000"/>
              <a:gd name="connsiteY178" fmla="*/ 461512 h 6743700"/>
              <a:gd name="connsiteX179" fmla="*/ 11930631 w 12192000"/>
              <a:gd name="connsiteY179" fmla="*/ 457759 h 6743700"/>
              <a:gd name="connsiteX180" fmla="*/ 11936405 w 12192000"/>
              <a:gd name="connsiteY180" fmla="*/ 454583 h 6743700"/>
              <a:gd name="connsiteX181" fmla="*/ 11936405 w 12192000"/>
              <a:gd name="connsiteY181" fmla="*/ 460357 h 6743700"/>
              <a:gd name="connsiteX182" fmla="*/ 11940158 w 12192000"/>
              <a:gd name="connsiteY182" fmla="*/ 460357 h 6743700"/>
              <a:gd name="connsiteX183" fmla="*/ 11982883 w 12192000"/>
              <a:gd name="connsiteY183" fmla="*/ 460357 h 6743700"/>
              <a:gd name="connsiteX184" fmla="*/ 11982883 w 12192000"/>
              <a:gd name="connsiteY184" fmla="*/ 447943 h 6743700"/>
              <a:gd name="connsiteX185" fmla="*/ 11978842 w 12192000"/>
              <a:gd name="connsiteY185" fmla="*/ 447943 h 6743700"/>
              <a:gd name="connsiteX186" fmla="*/ 11978842 w 12192000"/>
              <a:gd name="connsiteY186" fmla="*/ 447655 h 6743700"/>
              <a:gd name="connsiteX187" fmla="*/ 11974511 w 12192000"/>
              <a:gd name="connsiteY187" fmla="*/ 447655 h 6743700"/>
              <a:gd name="connsiteX188" fmla="*/ 11972202 w 12192000"/>
              <a:gd name="connsiteY188" fmla="*/ 447077 h 6743700"/>
              <a:gd name="connsiteX189" fmla="*/ 11971336 w 12192000"/>
              <a:gd name="connsiteY189" fmla="*/ 445057 h 6743700"/>
              <a:gd name="connsiteX190" fmla="*/ 11971336 w 12192000"/>
              <a:gd name="connsiteY190" fmla="*/ 441015 h 6743700"/>
              <a:gd name="connsiteX191" fmla="*/ 11971336 w 12192000"/>
              <a:gd name="connsiteY191" fmla="*/ 379236 h 6743700"/>
              <a:gd name="connsiteX192" fmla="*/ 11967583 w 12192000"/>
              <a:gd name="connsiteY192" fmla="*/ 361915 h 6743700"/>
              <a:gd name="connsiteX193" fmla="*/ 11957190 w 12192000"/>
              <a:gd name="connsiteY193" fmla="*/ 351234 h 6743700"/>
              <a:gd name="connsiteX194" fmla="*/ 11941313 w 12192000"/>
              <a:gd name="connsiteY194" fmla="*/ 345749 h 6743700"/>
              <a:gd name="connsiteX195" fmla="*/ 11921105 w 12192000"/>
              <a:gd name="connsiteY195" fmla="*/ 344017 h 6743700"/>
              <a:gd name="connsiteX196" fmla="*/ 11552455 w 12192000"/>
              <a:gd name="connsiteY196" fmla="*/ 344017 h 6743700"/>
              <a:gd name="connsiteX197" fmla="*/ 11533979 w 12192000"/>
              <a:gd name="connsiteY197" fmla="*/ 345460 h 6743700"/>
              <a:gd name="connsiteX198" fmla="*/ 11517813 w 12192000"/>
              <a:gd name="connsiteY198" fmla="*/ 348925 h 6743700"/>
              <a:gd name="connsiteX199" fmla="*/ 11505688 w 12192000"/>
              <a:gd name="connsiteY199" fmla="*/ 352677 h 6743700"/>
              <a:gd name="connsiteX200" fmla="*/ 11499625 w 12192000"/>
              <a:gd name="connsiteY200" fmla="*/ 355276 h 6743700"/>
              <a:gd name="connsiteX201" fmla="*/ 11499625 w 12192000"/>
              <a:gd name="connsiteY201" fmla="*/ 383567 h 6743700"/>
              <a:gd name="connsiteX202" fmla="*/ 11522143 w 12192000"/>
              <a:gd name="connsiteY202" fmla="*/ 383567 h 6743700"/>
              <a:gd name="connsiteX203" fmla="*/ 11522143 w 12192000"/>
              <a:gd name="connsiteY203" fmla="*/ 374040 h 6743700"/>
              <a:gd name="connsiteX204" fmla="*/ 11522720 w 12192000"/>
              <a:gd name="connsiteY204" fmla="*/ 369132 h 6743700"/>
              <a:gd name="connsiteX205" fmla="*/ 11525318 w 12192000"/>
              <a:gd name="connsiteY205" fmla="*/ 364802 h 6743700"/>
              <a:gd name="connsiteX206" fmla="*/ 11535711 w 12192000"/>
              <a:gd name="connsiteY206" fmla="*/ 359895 h 6743700"/>
              <a:gd name="connsiteX207" fmla="*/ 11547258 w 12192000"/>
              <a:gd name="connsiteY207" fmla="*/ 358451 h 6743700"/>
              <a:gd name="connsiteX208" fmla="*/ 11563425 w 12192000"/>
              <a:gd name="connsiteY208" fmla="*/ 362781 h 6743700"/>
              <a:gd name="connsiteX209" fmla="*/ 11567755 w 12192000"/>
              <a:gd name="connsiteY209" fmla="*/ 379525 h 6743700"/>
              <a:gd name="connsiteX210" fmla="*/ 11567755 w 12192000"/>
              <a:gd name="connsiteY210" fmla="*/ 393093 h 6743700"/>
              <a:gd name="connsiteX211" fmla="*/ 11549857 w 12192000"/>
              <a:gd name="connsiteY211" fmla="*/ 393093 h 6743700"/>
              <a:gd name="connsiteX212" fmla="*/ 11527916 w 12192000"/>
              <a:gd name="connsiteY212" fmla="*/ 394537 h 6743700"/>
              <a:gd name="connsiteX213" fmla="*/ 11509152 w 12192000"/>
              <a:gd name="connsiteY213" fmla="*/ 400310 h 6743700"/>
              <a:gd name="connsiteX214" fmla="*/ 11496161 w 12192000"/>
              <a:gd name="connsiteY214" fmla="*/ 411858 h 6743700"/>
              <a:gd name="connsiteX215" fmla="*/ 11491254 w 12192000"/>
              <a:gd name="connsiteY215" fmla="*/ 430334 h 6743700"/>
              <a:gd name="connsiteX216" fmla="*/ 11495006 w 12192000"/>
              <a:gd name="connsiteY216" fmla="*/ 445923 h 6743700"/>
              <a:gd name="connsiteX217" fmla="*/ 11505110 w 12192000"/>
              <a:gd name="connsiteY217" fmla="*/ 456027 h 6743700"/>
              <a:gd name="connsiteX218" fmla="*/ 11519545 w 12192000"/>
              <a:gd name="connsiteY218" fmla="*/ 461512 h 6743700"/>
              <a:gd name="connsiteX219" fmla="*/ 11536288 w 12192000"/>
              <a:gd name="connsiteY219" fmla="*/ 463244 h 6743700"/>
              <a:gd name="connsiteX220" fmla="*/ 11551011 w 12192000"/>
              <a:gd name="connsiteY220" fmla="*/ 461512 h 6743700"/>
              <a:gd name="connsiteX221" fmla="*/ 11561693 w 12192000"/>
              <a:gd name="connsiteY221" fmla="*/ 457759 h 6743700"/>
              <a:gd name="connsiteX222" fmla="*/ 11567466 w 12192000"/>
              <a:gd name="connsiteY222" fmla="*/ 454583 h 6743700"/>
              <a:gd name="connsiteX223" fmla="*/ 11567466 w 12192000"/>
              <a:gd name="connsiteY223" fmla="*/ 460357 h 6743700"/>
              <a:gd name="connsiteX224" fmla="*/ 11571219 w 12192000"/>
              <a:gd name="connsiteY224" fmla="*/ 460357 h 6743700"/>
              <a:gd name="connsiteX225" fmla="*/ 11613944 w 12192000"/>
              <a:gd name="connsiteY225" fmla="*/ 460357 h 6743700"/>
              <a:gd name="connsiteX226" fmla="*/ 11613944 w 12192000"/>
              <a:gd name="connsiteY226" fmla="*/ 447943 h 6743700"/>
              <a:gd name="connsiteX227" fmla="*/ 11610192 w 12192000"/>
              <a:gd name="connsiteY227" fmla="*/ 447943 h 6743700"/>
              <a:gd name="connsiteX228" fmla="*/ 11610192 w 12192000"/>
              <a:gd name="connsiteY228" fmla="*/ 447655 h 6743700"/>
              <a:gd name="connsiteX229" fmla="*/ 11605861 w 12192000"/>
              <a:gd name="connsiteY229" fmla="*/ 447655 h 6743700"/>
              <a:gd name="connsiteX230" fmla="*/ 11603552 w 12192000"/>
              <a:gd name="connsiteY230" fmla="*/ 447077 h 6743700"/>
              <a:gd name="connsiteX231" fmla="*/ 11602686 w 12192000"/>
              <a:gd name="connsiteY231" fmla="*/ 445057 h 6743700"/>
              <a:gd name="connsiteX232" fmla="*/ 11602686 w 12192000"/>
              <a:gd name="connsiteY232" fmla="*/ 441015 h 6743700"/>
              <a:gd name="connsiteX233" fmla="*/ 11602686 w 12192000"/>
              <a:gd name="connsiteY233" fmla="*/ 379236 h 6743700"/>
              <a:gd name="connsiteX234" fmla="*/ 11598933 w 12192000"/>
              <a:gd name="connsiteY234" fmla="*/ 361915 h 6743700"/>
              <a:gd name="connsiteX235" fmla="*/ 11588540 w 12192000"/>
              <a:gd name="connsiteY235" fmla="*/ 351234 h 6743700"/>
              <a:gd name="connsiteX236" fmla="*/ 11572663 w 12192000"/>
              <a:gd name="connsiteY236" fmla="*/ 345749 h 6743700"/>
              <a:gd name="connsiteX237" fmla="*/ 11552455 w 12192000"/>
              <a:gd name="connsiteY237" fmla="*/ 344017 h 6743700"/>
              <a:gd name="connsiteX238" fmla="*/ 11136172 w 12192000"/>
              <a:gd name="connsiteY238" fmla="*/ 344017 h 6743700"/>
              <a:gd name="connsiteX239" fmla="*/ 11117696 w 12192000"/>
              <a:gd name="connsiteY239" fmla="*/ 345460 h 6743700"/>
              <a:gd name="connsiteX240" fmla="*/ 11101529 w 12192000"/>
              <a:gd name="connsiteY240" fmla="*/ 348925 h 6743700"/>
              <a:gd name="connsiteX241" fmla="*/ 11089405 w 12192000"/>
              <a:gd name="connsiteY241" fmla="*/ 352677 h 6743700"/>
              <a:gd name="connsiteX242" fmla="*/ 11083631 w 12192000"/>
              <a:gd name="connsiteY242" fmla="*/ 355276 h 6743700"/>
              <a:gd name="connsiteX243" fmla="*/ 11083631 w 12192000"/>
              <a:gd name="connsiteY243" fmla="*/ 383567 h 6743700"/>
              <a:gd name="connsiteX244" fmla="*/ 11106148 w 12192000"/>
              <a:gd name="connsiteY244" fmla="*/ 383567 h 6743700"/>
              <a:gd name="connsiteX245" fmla="*/ 11106148 w 12192000"/>
              <a:gd name="connsiteY245" fmla="*/ 374040 h 6743700"/>
              <a:gd name="connsiteX246" fmla="*/ 11106726 w 12192000"/>
              <a:gd name="connsiteY246" fmla="*/ 369132 h 6743700"/>
              <a:gd name="connsiteX247" fmla="*/ 11109324 w 12192000"/>
              <a:gd name="connsiteY247" fmla="*/ 364802 h 6743700"/>
              <a:gd name="connsiteX248" fmla="*/ 11119717 w 12192000"/>
              <a:gd name="connsiteY248" fmla="*/ 359895 h 6743700"/>
              <a:gd name="connsiteX249" fmla="*/ 11131264 w 12192000"/>
              <a:gd name="connsiteY249" fmla="*/ 358451 h 6743700"/>
              <a:gd name="connsiteX250" fmla="*/ 11147430 w 12192000"/>
              <a:gd name="connsiteY250" fmla="*/ 362781 h 6743700"/>
              <a:gd name="connsiteX251" fmla="*/ 11151761 w 12192000"/>
              <a:gd name="connsiteY251" fmla="*/ 379525 h 6743700"/>
              <a:gd name="connsiteX252" fmla="*/ 11151761 w 12192000"/>
              <a:gd name="connsiteY252" fmla="*/ 393093 h 6743700"/>
              <a:gd name="connsiteX253" fmla="*/ 11133862 w 12192000"/>
              <a:gd name="connsiteY253" fmla="*/ 393093 h 6743700"/>
              <a:gd name="connsiteX254" fmla="*/ 11111922 w 12192000"/>
              <a:gd name="connsiteY254" fmla="*/ 394537 h 6743700"/>
              <a:gd name="connsiteX255" fmla="*/ 11093158 w 12192000"/>
              <a:gd name="connsiteY255" fmla="*/ 400310 h 6743700"/>
              <a:gd name="connsiteX256" fmla="*/ 11080167 w 12192000"/>
              <a:gd name="connsiteY256" fmla="*/ 411858 h 6743700"/>
              <a:gd name="connsiteX257" fmla="*/ 11075259 w 12192000"/>
              <a:gd name="connsiteY257" fmla="*/ 430334 h 6743700"/>
              <a:gd name="connsiteX258" fmla="*/ 11079012 w 12192000"/>
              <a:gd name="connsiteY258" fmla="*/ 445923 h 6743700"/>
              <a:gd name="connsiteX259" fmla="*/ 11089116 w 12192000"/>
              <a:gd name="connsiteY259" fmla="*/ 456027 h 6743700"/>
              <a:gd name="connsiteX260" fmla="*/ 11103550 w 12192000"/>
              <a:gd name="connsiteY260" fmla="*/ 461512 h 6743700"/>
              <a:gd name="connsiteX261" fmla="*/ 11120294 w 12192000"/>
              <a:gd name="connsiteY261" fmla="*/ 463244 h 6743700"/>
              <a:gd name="connsiteX262" fmla="*/ 11135017 w 12192000"/>
              <a:gd name="connsiteY262" fmla="*/ 461512 h 6743700"/>
              <a:gd name="connsiteX263" fmla="*/ 11145698 w 12192000"/>
              <a:gd name="connsiteY263" fmla="*/ 457759 h 6743700"/>
              <a:gd name="connsiteX264" fmla="*/ 11151472 w 12192000"/>
              <a:gd name="connsiteY264" fmla="*/ 454583 h 6743700"/>
              <a:gd name="connsiteX265" fmla="*/ 11151472 w 12192000"/>
              <a:gd name="connsiteY265" fmla="*/ 460357 h 6743700"/>
              <a:gd name="connsiteX266" fmla="*/ 11155225 w 12192000"/>
              <a:gd name="connsiteY266" fmla="*/ 460357 h 6743700"/>
              <a:gd name="connsiteX267" fmla="*/ 11197950 w 12192000"/>
              <a:gd name="connsiteY267" fmla="*/ 460357 h 6743700"/>
              <a:gd name="connsiteX268" fmla="*/ 11197950 w 12192000"/>
              <a:gd name="connsiteY268" fmla="*/ 447943 h 6743700"/>
              <a:gd name="connsiteX269" fmla="*/ 11193908 w 12192000"/>
              <a:gd name="connsiteY269" fmla="*/ 447943 h 6743700"/>
              <a:gd name="connsiteX270" fmla="*/ 11193908 w 12192000"/>
              <a:gd name="connsiteY270" fmla="*/ 447655 h 6743700"/>
              <a:gd name="connsiteX271" fmla="*/ 11189578 w 12192000"/>
              <a:gd name="connsiteY271" fmla="*/ 447655 h 6743700"/>
              <a:gd name="connsiteX272" fmla="*/ 11187269 w 12192000"/>
              <a:gd name="connsiteY272" fmla="*/ 447077 h 6743700"/>
              <a:gd name="connsiteX273" fmla="*/ 11186403 w 12192000"/>
              <a:gd name="connsiteY273" fmla="*/ 445057 h 6743700"/>
              <a:gd name="connsiteX274" fmla="*/ 11186403 w 12192000"/>
              <a:gd name="connsiteY274" fmla="*/ 441015 h 6743700"/>
              <a:gd name="connsiteX275" fmla="*/ 11186403 w 12192000"/>
              <a:gd name="connsiteY275" fmla="*/ 379236 h 6743700"/>
              <a:gd name="connsiteX276" fmla="*/ 11182650 w 12192000"/>
              <a:gd name="connsiteY276" fmla="*/ 361915 h 6743700"/>
              <a:gd name="connsiteX277" fmla="*/ 11172257 w 12192000"/>
              <a:gd name="connsiteY277" fmla="*/ 351234 h 6743700"/>
              <a:gd name="connsiteX278" fmla="*/ 11156380 w 12192000"/>
              <a:gd name="connsiteY278" fmla="*/ 345749 h 6743700"/>
              <a:gd name="connsiteX279" fmla="*/ 11136172 w 12192000"/>
              <a:gd name="connsiteY279" fmla="*/ 344017 h 6743700"/>
              <a:gd name="connsiteX280" fmla="*/ 11285421 w 12192000"/>
              <a:gd name="connsiteY280" fmla="*/ 289167 h 6743700"/>
              <a:gd name="connsiteX281" fmla="*/ 11285421 w 12192000"/>
              <a:gd name="connsiteY281" fmla="*/ 301580 h 6743700"/>
              <a:gd name="connsiteX282" fmla="*/ 11289463 w 12192000"/>
              <a:gd name="connsiteY282" fmla="*/ 301580 h 6743700"/>
              <a:gd name="connsiteX283" fmla="*/ 11293793 w 12192000"/>
              <a:gd name="connsiteY283" fmla="*/ 301580 h 6743700"/>
              <a:gd name="connsiteX284" fmla="*/ 11296103 w 12192000"/>
              <a:gd name="connsiteY284" fmla="*/ 302158 h 6743700"/>
              <a:gd name="connsiteX285" fmla="*/ 11296969 w 12192000"/>
              <a:gd name="connsiteY285" fmla="*/ 304178 h 6743700"/>
              <a:gd name="connsiteX286" fmla="*/ 11297258 w 12192000"/>
              <a:gd name="connsiteY286" fmla="*/ 308220 h 6743700"/>
              <a:gd name="connsiteX287" fmla="*/ 11297258 w 12192000"/>
              <a:gd name="connsiteY287" fmla="*/ 354410 h 6743700"/>
              <a:gd name="connsiteX288" fmla="*/ 11285133 w 12192000"/>
              <a:gd name="connsiteY288" fmla="*/ 346904 h 6743700"/>
              <a:gd name="connsiteX289" fmla="*/ 11264348 w 12192000"/>
              <a:gd name="connsiteY289" fmla="*/ 343728 h 6743700"/>
              <a:gd name="connsiteX290" fmla="*/ 11242408 w 12192000"/>
              <a:gd name="connsiteY290" fmla="*/ 347192 h 6743700"/>
              <a:gd name="connsiteX291" fmla="*/ 11223643 w 12192000"/>
              <a:gd name="connsiteY291" fmla="*/ 358162 h 6743700"/>
              <a:gd name="connsiteX292" fmla="*/ 11210364 w 12192000"/>
              <a:gd name="connsiteY292" fmla="*/ 376927 h 6743700"/>
              <a:gd name="connsiteX293" fmla="*/ 11205456 w 12192000"/>
              <a:gd name="connsiteY293" fmla="*/ 404352 h 6743700"/>
              <a:gd name="connsiteX294" fmla="*/ 11210941 w 12192000"/>
              <a:gd name="connsiteY294" fmla="*/ 432643 h 6743700"/>
              <a:gd name="connsiteX295" fmla="*/ 11224798 w 12192000"/>
              <a:gd name="connsiteY295" fmla="*/ 450542 h 6743700"/>
              <a:gd name="connsiteX296" fmla="*/ 11243562 w 12192000"/>
              <a:gd name="connsiteY296" fmla="*/ 459779 h 6743700"/>
              <a:gd name="connsiteX297" fmla="*/ 11263770 w 12192000"/>
              <a:gd name="connsiteY297" fmla="*/ 462378 h 6743700"/>
              <a:gd name="connsiteX298" fmla="*/ 11279936 w 12192000"/>
              <a:gd name="connsiteY298" fmla="*/ 460357 h 6743700"/>
              <a:gd name="connsiteX299" fmla="*/ 11291484 w 12192000"/>
              <a:gd name="connsiteY299" fmla="*/ 455449 h 6743700"/>
              <a:gd name="connsiteX300" fmla="*/ 11298124 w 12192000"/>
              <a:gd name="connsiteY300" fmla="*/ 450830 h 6743700"/>
              <a:gd name="connsiteX301" fmla="*/ 11298124 w 12192000"/>
              <a:gd name="connsiteY301" fmla="*/ 459491 h 6743700"/>
              <a:gd name="connsiteX302" fmla="*/ 11302454 w 12192000"/>
              <a:gd name="connsiteY302" fmla="*/ 459491 h 6743700"/>
              <a:gd name="connsiteX303" fmla="*/ 11345468 w 12192000"/>
              <a:gd name="connsiteY303" fmla="*/ 459491 h 6743700"/>
              <a:gd name="connsiteX304" fmla="*/ 11345468 w 12192000"/>
              <a:gd name="connsiteY304" fmla="*/ 447077 h 6743700"/>
              <a:gd name="connsiteX305" fmla="*/ 11340849 w 12192000"/>
              <a:gd name="connsiteY305" fmla="*/ 447077 h 6743700"/>
              <a:gd name="connsiteX306" fmla="*/ 11340849 w 12192000"/>
              <a:gd name="connsiteY306" fmla="*/ 447655 h 6743700"/>
              <a:gd name="connsiteX307" fmla="*/ 11336519 w 12192000"/>
              <a:gd name="connsiteY307" fmla="*/ 447655 h 6743700"/>
              <a:gd name="connsiteX308" fmla="*/ 11334209 w 12192000"/>
              <a:gd name="connsiteY308" fmla="*/ 447077 h 6743700"/>
              <a:gd name="connsiteX309" fmla="*/ 11333343 w 12192000"/>
              <a:gd name="connsiteY309" fmla="*/ 445057 h 6743700"/>
              <a:gd name="connsiteX310" fmla="*/ 11333343 w 12192000"/>
              <a:gd name="connsiteY310" fmla="*/ 441015 h 6743700"/>
              <a:gd name="connsiteX311" fmla="*/ 11333343 w 12192000"/>
              <a:gd name="connsiteY311" fmla="*/ 289167 h 6743700"/>
              <a:gd name="connsiteX312" fmla="*/ 11285421 w 12192000"/>
              <a:gd name="connsiteY312" fmla="*/ 289167 h 6743700"/>
              <a:gd name="connsiteX313" fmla="*/ 11816890 w 12192000"/>
              <a:gd name="connsiteY313" fmla="*/ 288012 h 6743700"/>
              <a:gd name="connsiteX314" fmla="*/ 11797259 w 12192000"/>
              <a:gd name="connsiteY314" fmla="*/ 307643 h 6743700"/>
              <a:gd name="connsiteX315" fmla="*/ 11816890 w 12192000"/>
              <a:gd name="connsiteY315" fmla="*/ 327273 h 6743700"/>
              <a:gd name="connsiteX316" fmla="*/ 11836520 w 12192000"/>
              <a:gd name="connsiteY316" fmla="*/ 307643 h 6743700"/>
              <a:gd name="connsiteX317" fmla="*/ 11816890 w 12192000"/>
              <a:gd name="connsiteY317" fmla="*/ 288012 h 6743700"/>
              <a:gd name="connsiteX318" fmla="*/ 10979284 w 12192000"/>
              <a:gd name="connsiteY318" fmla="*/ 122123 h 6743700"/>
              <a:gd name="connsiteX319" fmla="*/ 10886839 w 12192000"/>
              <a:gd name="connsiteY319" fmla="*/ 179073 h 6743700"/>
              <a:gd name="connsiteX320" fmla="*/ 10886839 w 12192000"/>
              <a:gd name="connsiteY320" fmla="*/ 290319 h 6743700"/>
              <a:gd name="connsiteX321" fmla="*/ 10695376 w 12192000"/>
              <a:gd name="connsiteY321" fmla="*/ 401887 h 6743700"/>
              <a:gd name="connsiteX322" fmla="*/ 10695822 w 12192000"/>
              <a:gd name="connsiteY322" fmla="*/ 509685 h 6743700"/>
              <a:gd name="connsiteX323" fmla="*/ 10789979 w 12192000"/>
              <a:gd name="connsiteY323" fmla="*/ 572814 h 6743700"/>
              <a:gd name="connsiteX324" fmla="*/ 10793252 w 12192000"/>
              <a:gd name="connsiteY324" fmla="*/ 686888 h 6743700"/>
              <a:gd name="connsiteX325" fmla="*/ 10888203 w 12192000"/>
              <a:gd name="connsiteY325" fmla="*/ 739772 h 6743700"/>
              <a:gd name="connsiteX326" fmla="*/ 11075474 w 12192000"/>
              <a:gd name="connsiteY326" fmla="*/ 631651 h 6743700"/>
              <a:gd name="connsiteX327" fmla="*/ 11075128 w 12192000"/>
              <a:gd name="connsiteY327" fmla="*/ 512292 h 6743700"/>
              <a:gd name="connsiteX328" fmla="*/ 10983160 w 12192000"/>
              <a:gd name="connsiteY328" fmla="*/ 459313 h 6743700"/>
              <a:gd name="connsiteX329" fmla="*/ 10983210 w 12192000"/>
              <a:gd name="connsiteY329" fmla="*/ 380726 h 6743700"/>
              <a:gd name="connsiteX330" fmla="*/ 10983839 w 12192000"/>
              <a:gd name="connsiteY330" fmla="*/ 345487 h 6743700"/>
              <a:gd name="connsiteX331" fmla="*/ 11076016 w 12192000"/>
              <a:gd name="connsiteY331" fmla="*/ 290957 h 6743700"/>
              <a:gd name="connsiteX332" fmla="*/ 11076362 w 12192000"/>
              <a:gd name="connsiteY332" fmla="*/ 180428 h 6743700"/>
              <a:gd name="connsiteX333" fmla="*/ 10979284 w 12192000"/>
              <a:gd name="connsiteY333" fmla="*/ 122123 h 6743700"/>
              <a:gd name="connsiteX334" fmla="*/ 0 w 12192000"/>
              <a:gd name="connsiteY334" fmla="*/ 0 h 6743700"/>
              <a:gd name="connsiteX335" fmla="*/ 12192000 w 12192000"/>
              <a:gd name="connsiteY335" fmla="*/ 0 h 6743700"/>
              <a:gd name="connsiteX336" fmla="*/ 12192000 w 12192000"/>
              <a:gd name="connsiteY336" fmla="*/ 6743700 h 6743700"/>
              <a:gd name="connsiteX337" fmla="*/ 0 w 12192000"/>
              <a:gd name="connsiteY337" fmla="*/ 6743700 h 6743700"/>
              <a:gd name="connsiteX338" fmla="*/ 0 w 12192000"/>
              <a:gd name="connsiteY338" fmla="*/ 0 h 6743700"/>
              <a:gd name="connsiteX0" fmla="*/ 11917063 w 12192000"/>
              <a:gd name="connsiteY0" fmla="*/ 408682 h 6743700"/>
              <a:gd name="connsiteX1" fmla="*/ 11935828 w 12192000"/>
              <a:gd name="connsiteY1" fmla="*/ 408682 h 6743700"/>
              <a:gd name="connsiteX2" fmla="*/ 11935828 w 12192000"/>
              <a:gd name="connsiteY2" fmla="*/ 437551 h 6743700"/>
              <a:gd name="connsiteX3" fmla="*/ 11933230 w 12192000"/>
              <a:gd name="connsiteY3" fmla="*/ 440438 h 6743700"/>
              <a:gd name="connsiteX4" fmla="*/ 11928611 w 12192000"/>
              <a:gd name="connsiteY4" fmla="*/ 443613 h 6743700"/>
              <a:gd name="connsiteX5" fmla="*/ 11922260 w 12192000"/>
              <a:gd name="connsiteY5" fmla="*/ 446211 h 6743700"/>
              <a:gd name="connsiteX6" fmla="*/ 11914176 w 12192000"/>
              <a:gd name="connsiteY6" fmla="*/ 447366 h 6743700"/>
              <a:gd name="connsiteX7" fmla="*/ 11901186 w 12192000"/>
              <a:gd name="connsiteY7" fmla="*/ 443324 h 6743700"/>
              <a:gd name="connsiteX8" fmla="*/ 11895701 w 12192000"/>
              <a:gd name="connsiteY8" fmla="*/ 428890 h 6743700"/>
              <a:gd name="connsiteX9" fmla="*/ 11898876 w 12192000"/>
              <a:gd name="connsiteY9" fmla="*/ 416765 h 6743700"/>
              <a:gd name="connsiteX10" fmla="*/ 11907537 w 12192000"/>
              <a:gd name="connsiteY10" fmla="*/ 410126 h 6743700"/>
              <a:gd name="connsiteX11" fmla="*/ 11917063 w 12192000"/>
              <a:gd name="connsiteY11" fmla="*/ 408682 h 6743700"/>
              <a:gd name="connsiteX12" fmla="*/ 11548413 w 12192000"/>
              <a:gd name="connsiteY12" fmla="*/ 408682 h 6743700"/>
              <a:gd name="connsiteX13" fmla="*/ 11567178 w 12192000"/>
              <a:gd name="connsiteY13" fmla="*/ 408682 h 6743700"/>
              <a:gd name="connsiteX14" fmla="*/ 11567178 w 12192000"/>
              <a:gd name="connsiteY14" fmla="*/ 437551 h 6743700"/>
              <a:gd name="connsiteX15" fmla="*/ 11564579 w 12192000"/>
              <a:gd name="connsiteY15" fmla="*/ 440438 h 6743700"/>
              <a:gd name="connsiteX16" fmla="*/ 11559960 w 12192000"/>
              <a:gd name="connsiteY16" fmla="*/ 443613 h 6743700"/>
              <a:gd name="connsiteX17" fmla="*/ 11553609 w 12192000"/>
              <a:gd name="connsiteY17" fmla="*/ 446211 h 6743700"/>
              <a:gd name="connsiteX18" fmla="*/ 11545526 w 12192000"/>
              <a:gd name="connsiteY18" fmla="*/ 447366 h 6743700"/>
              <a:gd name="connsiteX19" fmla="*/ 11532535 w 12192000"/>
              <a:gd name="connsiteY19" fmla="*/ 443324 h 6743700"/>
              <a:gd name="connsiteX20" fmla="*/ 11527050 w 12192000"/>
              <a:gd name="connsiteY20" fmla="*/ 428890 h 6743700"/>
              <a:gd name="connsiteX21" fmla="*/ 11530226 w 12192000"/>
              <a:gd name="connsiteY21" fmla="*/ 416765 h 6743700"/>
              <a:gd name="connsiteX22" fmla="*/ 11538886 w 12192000"/>
              <a:gd name="connsiteY22" fmla="*/ 410126 h 6743700"/>
              <a:gd name="connsiteX23" fmla="*/ 11548413 w 12192000"/>
              <a:gd name="connsiteY23" fmla="*/ 408682 h 6743700"/>
              <a:gd name="connsiteX24" fmla="*/ 11132130 w 12192000"/>
              <a:gd name="connsiteY24" fmla="*/ 408682 h 6743700"/>
              <a:gd name="connsiteX25" fmla="*/ 11150894 w 12192000"/>
              <a:gd name="connsiteY25" fmla="*/ 408682 h 6743700"/>
              <a:gd name="connsiteX26" fmla="*/ 11150894 w 12192000"/>
              <a:gd name="connsiteY26" fmla="*/ 437551 h 6743700"/>
              <a:gd name="connsiteX27" fmla="*/ 11148296 w 12192000"/>
              <a:gd name="connsiteY27" fmla="*/ 440438 h 6743700"/>
              <a:gd name="connsiteX28" fmla="*/ 11143677 w 12192000"/>
              <a:gd name="connsiteY28" fmla="*/ 443613 h 6743700"/>
              <a:gd name="connsiteX29" fmla="*/ 11137326 w 12192000"/>
              <a:gd name="connsiteY29" fmla="*/ 446211 h 6743700"/>
              <a:gd name="connsiteX30" fmla="*/ 11129243 w 12192000"/>
              <a:gd name="connsiteY30" fmla="*/ 447366 h 6743700"/>
              <a:gd name="connsiteX31" fmla="*/ 11116252 w 12192000"/>
              <a:gd name="connsiteY31" fmla="*/ 443324 h 6743700"/>
              <a:gd name="connsiteX32" fmla="*/ 11110767 w 12192000"/>
              <a:gd name="connsiteY32" fmla="*/ 428890 h 6743700"/>
              <a:gd name="connsiteX33" fmla="*/ 11113943 w 12192000"/>
              <a:gd name="connsiteY33" fmla="*/ 416765 h 6743700"/>
              <a:gd name="connsiteX34" fmla="*/ 11122603 w 12192000"/>
              <a:gd name="connsiteY34" fmla="*/ 410126 h 6743700"/>
              <a:gd name="connsiteX35" fmla="*/ 11132130 w 12192000"/>
              <a:gd name="connsiteY35" fmla="*/ 408682 h 6743700"/>
              <a:gd name="connsiteX36" fmla="*/ 11270987 w 12192000"/>
              <a:gd name="connsiteY36" fmla="*/ 364514 h 6743700"/>
              <a:gd name="connsiteX37" fmla="*/ 11296969 w 12192000"/>
              <a:gd name="connsiteY37" fmla="*/ 378082 h 6743700"/>
              <a:gd name="connsiteX38" fmla="*/ 11296969 w 12192000"/>
              <a:gd name="connsiteY38" fmla="*/ 426292 h 6743700"/>
              <a:gd name="connsiteX39" fmla="*/ 11272431 w 12192000"/>
              <a:gd name="connsiteY39" fmla="*/ 441881 h 6743700"/>
              <a:gd name="connsiteX40" fmla="*/ 11246449 w 12192000"/>
              <a:gd name="connsiteY40" fmla="*/ 428024 h 6743700"/>
              <a:gd name="connsiteX41" fmla="*/ 11242985 w 12192000"/>
              <a:gd name="connsiteY41" fmla="*/ 403197 h 6743700"/>
              <a:gd name="connsiteX42" fmla="*/ 11247604 w 12192000"/>
              <a:gd name="connsiteY42" fmla="*/ 378659 h 6743700"/>
              <a:gd name="connsiteX43" fmla="*/ 11270987 w 12192000"/>
              <a:gd name="connsiteY43" fmla="*/ 364514 h 6743700"/>
              <a:gd name="connsiteX44" fmla="*/ 11786578 w 12192000"/>
              <a:gd name="connsiteY44" fmla="*/ 346326 h 6743700"/>
              <a:gd name="connsiteX45" fmla="*/ 11786578 w 12192000"/>
              <a:gd name="connsiteY45" fmla="*/ 358740 h 6743700"/>
              <a:gd name="connsiteX46" fmla="*/ 11790619 w 12192000"/>
              <a:gd name="connsiteY46" fmla="*/ 358740 h 6743700"/>
              <a:gd name="connsiteX47" fmla="*/ 11794950 w 12192000"/>
              <a:gd name="connsiteY47" fmla="*/ 358740 h 6743700"/>
              <a:gd name="connsiteX48" fmla="*/ 11797259 w 12192000"/>
              <a:gd name="connsiteY48" fmla="*/ 359317 h 6743700"/>
              <a:gd name="connsiteX49" fmla="*/ 11798125 w 12192000"/>
              <a:gd name="connsiteY49" fmla="*/ 361338 h 6743700"/>
              <a:gd name="connsiteX50" fmla="*/ 11798125 w 12192000"/>
              <a:gd name="connsiteY50" fmla="*/ 365380 h 6743700"/>
              <a:gd name="connsiteX51" fmla="*/ 11798125 w 12192000"/>
              <a:gd name="connsiteY51" fmla="*/ 440726 h 6743700"/>
              <a:gd name="connsiteX52" fmla="*/ 11798125 w 12192000"/>
              <a:gd name="connsiteY52" fmla="*/ 444768 h 6743700"/>
              <a:gd name="connsiteX53" fmla="*/ 11797259 w 12192000"/>
              <a:gd name="connsiteY53" fmla="*/ 446789 h 6743700"/>
              <a:gd name="connsiteX54" fmla="*/ 11794950 w 12192000"/>
              <a:gd name="connsiteY54" fmla="*/ 447366 h 6743700"/>
              <a:gd name="connsiteX55" fmla="*/ 11790619 w 12192000"/>
              <a:gd name="connsiteY55" fmla="*/ 447366 h 6743700"/>
              <a:gd name="connsiteX56" fmla="*/ 11786578 w 12192000"/>
              <a:gd name="connsiteY56" fmla="*/ 447366 h 6743700"/>
              <a:gd name="connsiteX57" fmla="*/ 11786578 w 12192000"/>
              <a:gd name="connsiteY57" fmla="*/ 459779 h 6743700"/>
              <a:gd name="connsiteX58" fmla="*/ 11846335 w 12192000"/>
              <a:gd name="connsiteY58" fmla="*/ 459779 h 6743700"/>
              <a:gd name="connsiteX59" fmla="*/ 11846335 w 12192000"/>
              <a:gd name="connsiteY59" fmla="*/ 447366 h 6743700"/>
              <a:gd name="connsiteX60" fmla="*/ 11842294 w 12192000"/>
              <a:gd name="connsiteY60" fmla="*/ 447366 h 6743700"/>
              <a:gd name="connsiteX61" fmla="*/ 11837964 w 12192000"/>
              <a:gd name="connsiteY61" fmla="*/ 447366 h 6743700"/>
              <a:gd name="connsiteX62" fmla="*/ 11835654 w 12192000"/>
              <a:gd name="connsiteY62" fmla="*/ 446789 h 6743700"/>
              <a:gd name="connsiteX63" fmla="*/ 11834788 w 12192000"/>
              <a:gd name="connsiteY63" fmla="*/ 444768 h 6743700"/>
              <a:gd name="connsiteX64" fmla="*/ 11834788 w 12192000"/>
              <a:gd name="connsiteY64" fmla="*/ 440726 h 6743700"/>
              <a:gd name="connsiteX65" fmla="*/ 11834499 w 12192000"/>
              <a:gd name="connsiteY65" fmla="*/ 440726 h 6743700"/>
              <a:gd name="connsiteX66" fmla="*/ 11834499 w 12192000"/>
              <a:gd name="connsiteY66" fmla="*/ 346326 h 6743700"/>
              <a:gd name="connsiteX67" fmla="*/ 11786578 w 12192000"/>
              <a:gd name="connsiteY67" fmla="*/ 346326 h 6743700"/>
              <a:gd name="connsiteX68" fmla="*/ 11446796 w 12192000"/>
              <a:gd name="connsiteY68" fmla="*/ 345749 h 6743700"/>
              <a:gd name="connsiteX69" fmla="*/ 11446796 w 12192000"/>
              <a:gd name="connsiteY69" fmla="*/ 358162 h 6743700"/>
              <a:gd name="connsiteX70" fmla="*/ 11448240 w 12192000"/>
              <a:gd name="connsiteY70" fmla="*/ 358162 h 6743700"/>
              <a:gd name="connsiteX71" fmla="*/ 11453725 w 12192000"/>
              <a:gd name="connsiteY71" fmla="*/ 358451 h 6743700"/>
              <a:gd name="connsiteX72" fmla="*/ 11456034 w 12192000"/>
              <a:gd name="connsiteY72" fmla="*/ 360183 h 6743700"/>
              <a:gd name="connsiteX73" fmla="*/ 11455457 w 12192000"/>
              <a:gd name="connsiteY73" fmla="*/ 364514 h 6743700"/>
              <a:gd name="connsiteX74" fmla="*/ 11451992 w 12192000"/>
              <a:gd name="connsiteY74" fmla="*/ 372885 h 6743700"/>
              <a:gd name="connsiteX75" fmla="*/ 11426011 w 12192000"/>
              <a:gd name="connsiteY75" fmla="*/ 436396 h 6743700"/>
              <a:gd name="connsiteX76" fmla="*/ 11398297 w 12192000"/>
              <a:gd name="connsiteY76" fmla="*/ 372019 h 6743700"/>
              <a:gd name="connsiteX77" fmla="*/ 11395122 w 12192000"/>
              <a:gd name="connsiteY77" fmla="*/ 364225 h 6743700"/>
              <a:gd name="connsiteX78" fmla="*/ 11394544 w 12192000"/>
              <a:gd name="connsiteY78" fmla="*/ 360183 h 6743700"/>
              <a:gd name="connsiteX79" fmla="*/ 11396854 w 12192000"/>
              <a:gd name="connsiteY79" fmla="*/ 358740 h 6743700"/>
              <a:gd name="connsiteX80" fmla="*/ 11402050 w 12192000"/>
              <a:gd name="connsiteY80" fmla="*/ 358451 h 6743700"/>
              <a:gd name="connsiteX81" fmla="*/ 11404937 w 12192000"/>
              <a:gd name="connsiteY81" fmla="*/ 358451 h 6743700"/>
              <a:gd name="connsiteX82" fmla="*/ 11404937 w 12192000"/>
              <a:gd name="connsiteY82" fmla="*/ 346038 h 6743700"/>
              <a:gd name="connsiteX83" fmla="*/ 11346623 w 12192000"/>
              <a:gd name="connsiteY83" fmla="*/ 346038 h 6743700"/>
              <a:gd name="connsiteX84" fmla="*/ 11346623 w 12192000"/>
              <a:gd name="connsiteY84" fmla="*/ 358451 h 6743700"/>
              <a:gd name="connsiteX85" fmla="*/ 11346911 w 12192000"/>
              <a:gd name="connsiteY85" fmla="*/ 358451 h 6743700"/>
              <a:gd name="connsiteX86" fmla="*/ 11351242 w 12192000"/>
              <a:gd name="connsiteY86" fmla="*/ 358451 h 6743700"/>
              <a:gd name="connsiteX87" fmla="*/ 11354128 w 12192000"/>
              <a:gd name="connsiteY87" fmla="*/ 359029 h 6743700"/>
              <a:gd name="connsiteX88" fmla="*/ 11356149 w 12192000"/>
              <a:gd name="connsiteY88" fmla="*/ 361049 h 6743700"/>
              <a:gd name="connsiteX89" fmla="*/ 11358459 w 12192000"/>
              <a:gd name="connsiteY89" fmla="*/ 365091 h 6743700"/>
              <a:gd name="connsiteX90" fmla="*/ 11401761 w 12192000"/>
              <a:gd name="connsiteY90" fmla="*/ 459779 h 6743700"/>
              <a:gd name="connsiteX91" fmla="*/ 11435826 w 12192000"/>
              <a:gd name="connsiteY91" fmla="*/ 459779 h 6743700"/>
              <a:gd name="connsiteX92" fmla="*/ 11475087 w 12192000"/>
              <a:gd name="connsiteY92" fmla="*/ 364802 h 6743700"/>
              <a:gd name="connsiteX93" fmla="*/ 11476819 w 12192000"/>
              <a:gd name="connsiteY93" fmla="*/ 361049 h 6743700"/>
              <a:gd name="connsiteX94" fmla="*/ 11478263 w 12192000"/>
              <a:gd name="connsiteY94" fmla="*/ 359029 h 6743700"/>
              <a:gd name="connsiteX95" fmla="*/ 11480284 w 12192000"/>
              <a:gd name="connsiteY95" fmla="*/ 358162 h 6743700"/>
              <a:gd name="connsiteX96" fmla="*/ 11483748 w 12192000"/>
              <a:gd name="connsiteY96" fmla="*/ 358162 h 6743700"/>
              <a:gd name="connsiteX97" fmla="*/ 11487789 w 12192000"/>
              <a:gd name="connsiteY97" fmla="*/ 358162 h 6743700"/>
              <a:gd name="connsiteX98" fmla="*/ 11487789 w 12192000"/>
              <a:gd name="connsiteY98" fmla="*/ 345749 h 6743700"/>
              <a:gd name="connsiteX99" fmla="*/ 11446796 w 12192000"/>
              <a:gd name="connsiteY99" fmla="*/ 345749 h 6743700"/>
              <a:gd name="connsiteX100" fmla="*/ 11717005 w 12192000"/>
              <a:gd name="connsiteY100" fmla="*/ 344306 h 6743700"/>
              <a:gd name="connsiteX101" fmla="*/ 11701705 w 12192000"/>
              <a:gd name="connsiteY101" fmla="*/ 345749 h 6743700"/>
              <a:gd name="connsiteX102" fmla="*/ 11689869 w 12192000"/>
              <a:gd name="connsiteY102" fmla="*/ 349502 h 6743700"/>
              <a:gd name="connsiteX103" fmla="*/ 11681497 w 12192000"/>
              <a:gd name="connsiteY103" fmla="*/ 353832 h 6743700"/>
              <a:gd name="connsiteX104" fmla="*/ 11676589 w 12192000"/>
              <a:gd name="connsiteY104" fmla="*/ 357296 h 6743700"/>
              <a:gd name="connsiteX105" fmla="*/ 11676589 w 12192000"/>
              <a:gd name="connsiteY105" fmla="*/ 346326 h 6743700"/>
              <a:gd name="connsiteX106" fmla="*/ 11631554 w 12192000"/>
              <a:gd name="connsiteY106" fmla="*/ 346326 h 6743700"/>
              <a:gd name="connsiteX107" fmla="*/ 11631266 w 12192000"/>
              <a:gd name="connsiteY107" fmla="*/ 346326 h 6743700"/>
              <a:gd name="connsiteX108" fmla="*/ 11631266 w 12192000"/>
              <a:gd name="connsiteY108" fmla="*/ 358740 h 6743700"/>
              <a:gd name="connsiteX109" fmla="*/ 11635307 w 12192000"/>
              <a:gd name="connsiteY109" fmla="*/ 358740 h 6743700"/>
              <a:gd name="connsiteX110" fmla="*/ 11639637 w 12192000"/>
              <a:gd name="connsiteY110" fmla="*/ 358740 h 6743700"/>
              <a:gd name="connsiteX111" fmla="*/ 11641947 w 12192000"/>
              <a:gd name="connsiteY111" fmla="*/ 359317 h 6743700"/>
              <a:gd name="connsiteX112" fmla="*/ 11642813 w 12192000"/>
              <a:gd name="connsiteY112" fmla="*/ 361338 h 6743700"/>
              <a:gd name="connsiteX113" fmla="*/ 11643102 w 12192000"/>
              <a:gd name="connsiteY113" fmla="*/ 365380 h 6743700"/>
              <a:gd name="connsiteX114" fmla="*/ 11643102 w 12192000"/>
              <a:gd name="connsiteY114" fmla="*/ 440726 h 6743700"/>
              <a:gd name="connsiteX115" fmla="*/ 11642813 w 12192000"/>
              <a:gd name="connsiteY115" fmla="*/ 444768 h 6743700"/>
              <a:gd name="connsiteX116" fmla="*/ 11641947 w 12192000"/>
              <a:gd name="connsiteY116" fmla="*/ 446789 h 6743700"/>
              <a:gd name="connsiteX117" fmla="*/ 11639637 w 12192000"/>
              <a:gd name="connsiteY117" fmla="*/ 447366 h 6743700"/>
              <a:gd name="connsiteX118" fmla="*/ 11635307 w 12192000"/>
              <a:gd name="connsiteY118" fmla="*/ 447366 h 6743700"/>
              <a:gd name="connsiteX119" fmla="*/ 11631266 w 12192000"/>
              <a:gd name="connsiteY119" fmla="*/ 447366 h 6743700"/>
              <a:gd name="connsiteX120" fmla="*/ 11631266 w 12192000"/>
              <a:gd name="connsiteY120" fmla="*/ 459779 h 6743700"/>
              <a:gd name="connsiteX121" fmla="*/ 11688425 w 12192000"/>
              <a:gd name="connsiteY121" fmla="*/ 459779 h 6743700"/>
              <a:gd name="connsiteX122" fmla="*/ 11688425 w 12192000"/>
              <a:gd name="connsiteY122" fmla="*/ 447366 h 6743700"/>
              <a:gd name="connsiteX123" fmla="*/ 11686982 w 12192000"/>
              <a:gd name="connsiteY123" fmla="*/ 447366 h 6743700"/>
              <a:gd name="connsiteX124" fmla="*/ 11682651 w 12192000"/>
              <a:gd name="connsiteY124" fmla="*/ 447366 h 6743700"/>
              <a:gd name="connsiteX125" fmla="*/ 11680342 w 12192000"/>
              <a:gd name="connsiteY125" fmla="*/ 446789 h 6743700"/>
              <a:gd name="connsiteX126" fmla="*/ 11679476 w 12192000"/>
              <a:gd name="connsiteY126" fmla="*/ 444768 h 6743700"/>
              <a:gd name="connsiteX127" fmla="*/ 11679476 w 12192000"/>
              <a:gd name="connsiteY127" fmla="*/ 440726 h 6743700"/>
              <a:gd name="connsiteX128" fmla="*/ 11679476 w 12192000"/>
              <a:gd name="connsiteY128" fmla="*/ 372308 h 6743700"/>
              <a:gd name="connsiteX129" fmla="*/ 11683517 w 12192000"/>
              <a:gd name="connsiteY129" fmla="*/ 368844 h 6743700"/>
              <a:gd name="connsiteX130" fmla="*/ 11689580 w 12192000"/>
              <a:gd name="connsiteY130" fmla="*/ 365091 h 6743700"/>
              <a:gd name="connsiteX131" fmla="*/ 11697086 w 12192000"/>
              <a:gd name="connsiteY131" fmla="*/ 362204 h 6743700"/>
              <a:gd name="connsiteX132" fmla="*/ 11706035 w 12192000"/>
              <a:gd name="connsiteY132" fmla="*/ 361049 h 6743700"/>
              <a:gd name="connsiteX133" fmla="*/ 11714695 w 12192000"/>
              <a:gd name="connsiteY133" fmla="*/ 363070 h 6743700"/>
              <a:gd name="connsiteX134" fmla="*/ 11719314 w 12192000"/>
              <a:gd name="connsiteY134" fmla="*/ 368555 h 6743700"/>
              <a:gd name="connsiteX135" fmla="*/ 11721046 w 12192000"/>
              <a:gd name="connsiteY135" fmla="*/ 377504 h 6743700"/>
              <a:gd name="connsiteX136" fmla="*/ 11721335 w 12192000"/>
              <a:gd name="connsiteY136" fmla="*/ 389918 h 6743700"/>
              <a:gd name="connsiteX137" fmla="*/ 11721335 w 12192000"/>
              <a:gd name="connsiteY137" fmla="*/ 440726 h 6743700"/>
              <a:gd name="connsiteX138" fmla="*/ 11721335 w 12192000"/>
              <a:gd name="connsiteY138" fmla="*/ 444768 h 6743700"/>
              <a:gd name="connsiteX139" fmla="*/ 11720469 w 12192000"/>
              <a:gd name="connsiteY139" fmla="*/ 446789 h 6743700"/>
              <a:gd name="connsiteX140" fmla="*/ 11718160 w 12192000"/>
              <a:gd name="connsiteY140" fmla="*/ 447366 h 6743700"/>
              <a:gd name="connsiteX141" fmla="*/ 11713829 w 12192000"/>
              <a:gd name="connsiteY141" fmla="*/ 447366 h 6743700"/>
              <a:gd name="connsiteX142" fmla="*/ 11712386 w 12192000"/>
              <a:gd name="connsiteY142" fmla="*/ 447366 h 6743700"/>
              <a:gd name="connsiteX143" fmla="*/ 11712386 w 12192000"/>
              <a:gd name="connsiteY143" fmla="*/ 459779 h 6743700"/>
              <a:gd name="connsiteX144" fmla="*/ 11769545 w 12192000"/>
              <a:gd name="connsiteY144" fmla="*/ 459779 h 6743700"/>
              <a:gd name="connsiteX145" fmla="*/ 11769545 w 12192000"/>
              <a:gd name="connsiteY145" fmla="*/ 447366 h 6743700"/>
              <a:gd name="connsiteX146" fmla="*/ 11765504 w 12192000"/>
              <a:gd name="connsiteY146" fmla="*/ 447366 h 6743700"/>
              <a:gd name="connsiteX147" fmla="*/ 11761174 w 12192000"/>
              <a:gd name="connsiteY147" fmla="*/ 447366 h 6743700"/>
              <a:gd name="connsiteX148" fmla="*/ 11758864 w 12192000"/>
              <a:gd name="connsiteY148" fmla="*/ 446789 h 6743700"/>
              <a:gd name="connsiteX149" fmla="*/ 11757998 w 12192000"/>
              <a:gd name="connsiteY149" fmla="*/ 444768 h 6743700"/>
              <a:gd name="connsiteX150" fmla="*/ 11757998 w 12192000"/>
              <a:gd name="connsiteY150" fmla="*/ 440726 h 6743700"/>
              <a:gd name="connsiteX151" fmla="*/ 11757998 w 12192000"/>
              <a:gd name="connsiteY151" fmla="*/ 381835 h 6743700"/>
              <a:gd name="connsiteX152" fmla="*/ 11747894 w 12192000"/>
              <a:gd name="connsiteY152" fmla="*/ 353832 h 6743700"/>
              <a:gd name="connsiteX153" fmla="*/ 11717005 w 12192000"/>
              <a:gd name="connsiteY153" fmla="*/ 344306 h 6743700"/>
              <a:gd name="connsiteX154" fmla="*/ 11921105 w 12192000"/>
              <a:gd name="connsiteY154" fmla="*/ 344017 h 6743700"/>
              <a:gd name="connsiteX155" fmla="*/ 11902629 w 12192000"/>
              <a:gd name="connsiteY155" fmla="*/ 345460 h 6743700"/>
              <a:gd name="connsiteX156" fmla="*/ 11886463 w 12192000"/>
              <a:gd name="connsiteY156" fmla="*/ 348925 h 6743700"/>
              <a:gd name="connsiteX157" fmla="*/ 11874338 w 12192000"/>
              <a:gd name="connsiteY157" fmla="*/ 352677 h 6743700"/>
              <a:gd name="connsiteX158" fmla="*/ 11868564 w 12192000"/>
              <a:gd name="connsiteY158" fmla="*/ 355276 h 6743700"/>
              <a:gd name="connsiteX159" fmla="*/ 11868564 w 12192000"/>
              <a:gd name="connsiteY159" fmla="*/ 383567 h 6743700"/>
              <a:gd name="connsiteX160" fmla="*/ 11891082 w 12192000"/>
              <a:gd name="connsiteY160" fmla="*/ 383567 h 6743700"/>
              <a:gd name="connsiteX161" fmla="*/ 11891082 w 12192000"/>
              <a:gd name="connsiteY161" fmla="*/ 374040 h 6743700"/>
              <a:gd name="connsiteX162" fmla="*/ 11891659 w 12192000"/>
              <a:gd name="connsiteY162" fmla="*/ 369132 h 6743700"/>
              <a:gd name="connsiteX163" fmla="*/ 11894257 w 12192000"/>
              <a:gd name="connsiteY163" fmla="*/ 364802 h 6743700"/>
              <a:gd name="connsiteX164" fmla="*/ 11904650 w 12192000"/>
              <a:gd name="connsiteY164" fmla="*/ 359895 h 6743700"/>
              <a:gd name="connsiteX165" fmla="*/ 11916197 w 12192000"/>
              <a:gd name="connsiteY165" fmla="*/ 358451 h 6743700"/>
              <a:gd name="connsiteX166" fmla="*/ 11932364 w 12192000"/>
              <a:gd name="connsiteY166" fmla="*/ 362781 h 6743700"/>
              <a:gd name="connsiteX167" fmla="*/ 11936694 w 12192000"/>
              <a:gd name="connsiteY167" fmla="*/ 379525 h 6743700"/>
              <a:gd name="connsiteX168" fmla="*/ 11936694 w 12192000"/>
              <a:gd name="connsiteY168" fmla="*/ 393093 h 6743700"/>
              <a:gd name="connsiteX169" fmla="*/ 11918795 w 12192000"/>
              <a:gd name="connsiteY169" fmla="*/ 393093 h 6743700"/>
              <a:gd name="connsiteX170" fmla="*/ 11896855 w 12192000"/>
              <a:gd name="connsiteY170" fmla="*/ 394537 h 6743700"/>
              <a:gd name="connsiteX171" fmla="*/ 11878091 w 12192000"/>
              <a:gd name="connsiteY171" fmla="*/ 400310 h 6743700"/>
              <a:gd name="connsiteX172" fmla="*/ 11865100 w 12192000"/>
              <a:gd name="connsiteY172" fmla="*/ 411858 h 6743700"/>
              <a:gd name="connsiteX173" fmla="*/ 11860192 w 12192000"/>
              <a:gd name="connsiteY173" fmla="*/ 430334 h 6743700"/>
              <a:gd name="connsiteX174" fmla="*/ 11863945 w 12192000"/>
              <a:gd name="connsiteY174" fmla="*/ 445923 h 6743700"/>
              <a:gd name="connsiteX175" fmla="*/ 11874049 w 12192000"/>
              <a:gd name="connsiteY175" fmla="*/ 456027 h 6743700"/>
              <a:gd name="connsiteX176" fmla="*/ 11888483 w 12192000"/>
              <a:gd name="connsiteY176" fmla="*/ 461512 h 6743700"/>
              <a:gd name="connsiteX177" fmla="*/ 11905227 w 12192000"/>
              <a:gd name="connsiteY177" fmla="*/ 463244 h 6743700"/>
              <a:gd name="connsiteX178" fmla="*/ 11919950 w 12192000"/>
              <a:gd name="connsiteY178" fmla="*/ 461512 h 6743700"/>
              <a:gd name="connsiteX179" fmla="*/ 11930631 w 12192000"/>
              <a:gd name="connsiteY179" fmla="*/ 457759 h 6743700"/>
              <a:gd name="connsiteX180" fmla="*/ 11936405 w 12192000"/>
              <a:gd name="connsiteY180" fmla="*/ 454583 h 6743700"/>
              <a:gd name="connsiteX181" fmla="*/ 11936405 w 12192000"/>
              <a:gd name="connsiteY181" fmla="*/ 460357 h 6743700"/>
              <a:gd name="connsiteX182" fmla="*/ 11940158 w 12192000"/>
              <a:gd name="connsiteY182" fmla="*/ 460357 h 6743700"/>
              <a:gd name="connsiteX183" fmla="*/ 11982883 w 12192000"/>
              <a:gd name="connsiteY183" fmla="*/ 460357 h 6743700"/>
              <a:gd name="connsiteX184" fmla="*/ 11982883 w 12192000"/>
              <a:gd name="connsiteY184" fmla="*/ 447943 h 6743700"/>
              <a:gd name="connsiteX185" fmla="*/ 11978842 w 12192000"/>
              <a:gd name="connsiteY185" fmla="*/ 447943 h 6743700"/>
              <a:gd name="connsiteX186" fmla="*/ 11978842 w 12192000"/>
              <a:gd name="connsiteY186" fmla="*/ 447655 h 6743700"/>
              <a:gd name="connsiteX187" fmla="*/ 11974511 w 12192000"/>
              <a:gd name="connsiteY187" fmla="*/ 447655 h 6743700"/>
              <a:gd name="connsiteX188" fmla="*/ 11972202 w 12192000"/>
              <a:gd name="connsiteY188" fmla="*/ 447077 h 6743700"/>
              <a:gd name="connsiteX189" fmla="*/ 11971336 w 12192000"/>
              <a:gd name="connsiteY189" fmla="*/ 445057 h 6743700"/>
              <a:gd name="connsiteX190" fmla="*/ 11971336 w 12192000"/>
              <a:gd name="connsiteY190" fmla="*/ 441015 h 6743700"/>
              <a:gd name="connsiteX191" fmla="*/ 11971336 w 12192000"/>
              <a:gd name="connsiteY191" fmla="*/ 379236 h 6743700"/>
              <a:gd name="connsiteX192" fmla="*/ 11967583 w 12192000"/>
              <a:gd name="connsiteY192" fmla="*/ 361915 h 6743700"/>
              <a:gd name="connsiteX193" fmla="*/ 11957190 w 12192000"/>
              <a:gd name="connsiteY193" fmla="*/ 351234 h 6743700"/>
              <a:gd name="connsiteX194" fmla="*/ 11941313 w 12192000"/>
              <a:gd name="connsiteY194" fmla="*/ 345749 h 6743700"/>
              <a:gd name="connsiteX195" fmla="*/ 11921105 w 12192000"/>
              <a:gd name="connsiteY195" fmla="*/ 344017 h 6743700"/>
              <a:gd name="connsiteX196" fmla="*/ 11552455 w 12192000"/>
              <a:gd name="connsiteY196" fmla="*/ 344017 h 6743700"/>
              <a:gd name="connsiteX197" fmla="*/ 11533979 w 12192000"/>
              <a:gd name="connsiteY197" fmla="*/ 345460 h 6743700"/>
              <a:gd name="connsiteX198" fmla="*/ 11517813 w 12192000"/>
              <a:gd name="connsiteY198" fmla="*/ 348925 h 6743700"/>
              <a:gd name="connsiteX199" fmla="*/ 11505688 w 12192000"/>
              <a:gd name="connsiteY199" fmla="*/ 352677 h 6743700"/>
              <a:gd name="connsiteX200" fmla="*/ 11499625 w 12192000"/>
              <a:gd name="connsiteY200" fmla="*/ 355276 h 6743700"/>
              <a:gd name="connsiteX201" fmla="*/ 11499625 w 12192000"/>
              <a:gd name="connsiteY201" fmla="*/ 383567 h 6743700"/>
              <a:gd name="connsiteX202" fmla="*/ 11522143 w 12192000"/>
              <a:gd name="connsiteY202" fmla="*/ 383567 h 6743700"/>
              <a:gd name="connsiteX203" fmla="*/ 11522143 w 12192000"/>
              <a:gd name="connsiteY203" fmla="*/ 374040 h 6743700"/>
              <a:gd name="connsiteX204" fmla="*/ 11522720 w 12192000"/>
              <a:gd name="connsiteY204" fmla="*/ 369132 h 6743700"/>
              <a:gd name="connsiteX205" fmla="*/ 11525318 w 12192000"/>
              <a:gd name="connsiteY205" fmla="*/ 364802 h 6743700"/>
              <a:gd name="connsiteX206" fmla="*/ 11535711 w 12192000"/>
              <a:gd name="connsiteY206" fmla="*/ 359895 h 6743700"/>
              <a:gd name="connsiteX207" fmla="*/ 11547258 w 12192000"/>
              <a:gd name="connsiteY207" fmla="*/ 358451 h 6743700"/>
              <a:gd name="connsiteX208" fmla="*/ 11563425 w 12192000"/>
              <a:gd name="connsiteY208" fmla="*/ 362781 h 6743700"/>
              <a:gd name="connsiteX209" fmla="*/ 11567755 w 12192000"/>
              <a:gd name="connsiteY209" fmla="*/ 379525 h 6743700"/>
              <a:gd name="connsiteX210" fmla="*/ 11567755 w 12192000"/>
              <a:gd name="connsiteY210" fmla="*/ 393093 h 6743700"/>
              <a:gd name="connsiteX211" fmla="*/ 11549857 w 12192000"/>
              <a:gd name="connsiteY211" fmla="*/ 393093 h 6743700"/>
              <a:gd name="connsiteX212" fmla="*/ 11527916 w 12192000"/>
              <a:gd name="connsiteY212" fmla="*/ 394537 h 6743700"/>
              <a:gd name="connsiteX213" fmla="*/ 11509152 w 12192000"/>
              <a:gd name="connsiteY213" fmla="*/ 400310 h 6743700"/>
              <a:gd name="connsiteX214" fmla="*/ 11496161 w 12192000"/>
              <a:gd name="connsiteY214" fmla="*/ 411858 h 6743700"/>
              <a:gd name="connsiteX215" fmla="*/ 11491254 w 12192000"/>
              <a:gd name="connsiteY215" fmla="*/ 430334 h 6743700"/>
              <a:gd name="connsiteX216" fmla="*/ 11495006 w 12192000"/>
              <a:gd name="connsiteY216" fmla="*/ 445923 h 6743700"/>
              <a:gd name="connsiteX217" fmla="*/ 11505110 w 12192000"/>
              <a:gd name="connsiteY217" fmla="*/ 456027 h 6743700"/>
              <a:gd name="connsiteX218" fmla="*/ 11519545 w 12192000"/>
              <a:gd name="connsiteY218" fmla="*/ 461512 h 6743700"/>
              <a:gd name="connsiteX219" fmla="*/ 11536288 w 12192000"/>
              <a:gd name="connsiteY219" fmla="*/ 463244 h 6743700"/>
              <a:gd name="connsiteX220" fmla="*/ 11551011 w 12192000"/>
              <a:gd name="connsiteY220" fmla="*/ 461512 h 6743700"/>
              <a:gd name="connsiteX221" fmla="*/ 11561693 w 12192000"/>
              <a:gd name="connsiteY221" fmla="*/ 457759 h 6743700"/>
              <a:gd name="connsiteX222" fmla="*/ 11567466 w 12192000"/>
              <a:gd name="connsiteY222" fmla="*/ 454583 h 6743700"/>
              <a:gd name="connsiteX223" fmla="*/ 11567466 w 12192000"/>
              <a:gd name="connsiteY223" fmla="*/ 460357 h 6743700"/>
              <a:gd name="connsiteX224" fmla="*/ 11571219 w 12192000"/>
              <a:gd name="connsiteY224" fmla="*/ 460357 h 6743700"/>
              <a:gd name="connsiteX225" fmla="*/ 11613944 w 12192000"/>
              <a:gd name="connsiteY225" fmla="*/ 460357 h 6743700"/>
              <a:gd name="connsiteX226" fmla="*/ 11613944 w 12192000"/>
              <a:gd name="connsiteY226" fmla="*/ 447943 h 6743700"/>
              <a:gd name="connsiteX227" fmla="*/ 11610192 w 12192000"/>
              <a:gd name="connsiteY227" fmla="*/ 447943 h 6743700"/>
              <a:gd name="connsiteX228" fmla="*/ 11610192 w 12192000"/>
              <a:gd name="connsiteY228" fmla="*/ 447655 h 6743700"/>
              <a:gd name="connsiteX229" fmla="*/ 11605861 w 12192000"/>
              <a:gd name="connsiteY229" fmla="*/ 447655 h 6743700"/>
              <a:gd name="connsiteX230" fmla="*/ 11603552 w 12192000"/>
              <a:gd name="connsiteY230" fmla="*/ 447077 h 6743700"/>
              <a:gd name="connsiteX231" fmla="*/ 11602686 w 12192000"/>
              <a:gd name="connsiteY231" fmla="*/ 445057 h 6743700"/>
              <a:gd name="connsiteX232" fmla="*/ 11602686 w 12192000"/>
              <a:gd name="connsiteY232" fmla="*/ 441015 h 6743700"/>
              <a:gd name="connsiteX233" fmla="*/ 11602686 w 12192000"/>
              <a:gd name="connsiteY233" fmla="*/ 379236 h 6743700"/>
              <a:gd name="connsiteX234" fmla="*/ 11598933 w 12192000"/>
              <a:gd name="connsiteY234" fmla="*/ 361915 h 6743700"/>
              <a:gd name="connsiteX235" fmla="*/ 11588540 w 12192000"/>
              <a:gd name="connsiteY235" fmla="*/ 351234 h 6743700"/>
              <a:gd name="connsiteX236" fmla="*/ 11572663 w 12192000"/>
              <a:gd name="connsiteY236" fmla="*/ 345749 h 6743700"/>
              <a:gd name="connsiteX237" fmla="*/ 11552455 w 12192000"/>
              <a:gd name="connsiteY237" fmla="*/ 344017 h 6743700"/>
              <a:gd name="connsiteX238" fmla="*/ 11136172 w 12192000"/>
              <a:gd name="connsiteY238" fmla="*/ 344017 h 6743700"/>
              <a:gd name="connsiteX239" fmla="*/ 11117696 w 12192000"/>
              <a:gd name="connsiteY239" fmla="*/ 345460 h 6743700"/>
              <a:gd name="connsiteX240" fmla="*/ 11101529 w 12192000"/>
              <a:gd name="connsiteY240" fmla="*/ 348925 h 6743700"/>
              <a:gd name="connsiteX241" fmla="*/ 11089405 w 12192000"/>
              <a:gd name="connsiteY241" fmla="*/ 352677 h 6743700"/>
              <a:gd name="connsiteX242" fmla="*/ 11083631 w 12192000"/>
              <a:gd name="connsiteY242" fmla="*/ 355276 h 6743700"/>
              <a:gd name="connsiteX243" fmla="*/ 11083631 w 12192000"/>
              <a:gd name="connsiteY243" fmla="*/ 383567 h 6743700"/>
              <a:gd name="connsiteX244" fmla="*/ 11106148 w 12192000"/>
              <a:gd name="connsiteY244" fmla="*/ 383567 h 6743700"/>
              <a:gd name="connsiteX245" fmla="*/ 11106148 w 12192000"/>
              <a:gd name="connsiteY245" fmla="*/ 374040 h 6743700"/>
              <a:gd name="connsiteX246" fmla="*/ 11106726 w 12192000"/>
              <a:gd name="connsiteY246" fmla="*/ 369132 h 6743700"/>
              <a:gd name="connsiteX247" fmla="*/ 11109324 w 12192000"/>
              <a:gd name="connsiteY247" fmla="*/ 364802 h 6743700"/>
              <a:gd name="connsiteX248" fmla="*/ 11119717 w 12192000"/>
              <a:gd name="connsiteY248" fmla="*/ 359895 h 6743700"/>
              <a:gd name="connsiteX249" fmla="*/ 11131264 w 12192000"/>
              <a:gd name="connsiteY249" fmla="*/ 358451 h 6743700"/>
              <a:gd name="connsiteX250" fmla="*/ 11147430 w 12192000"/>
              <a:gd name="connsiteY250" fmla="*/ 362781 h 6743700"/>
              <a:gd name="connsiteX251" fmla="*/ 11151761 w 12192000"/>
              <a:gd name="connsiteY251" fmla="*/ 379525 h 6743700"/>
              <a:gd name="connsiteX252" fmla="*/ 11151761 w 12192000"/>
              <a:gd name="connsiteY252" fmla="*/ 393093 h 6743700"/>
              <a:gd name="connsiteX253" fmla="*/ 11133862 w 12192000"/>
              <a:gd name="connsiteY253" fmla="*/ 393093 h 6743700"/>
              <a:gd name="connsiteX254" fmla="*/ 11111922 w 12192000"/>
              <a:gd name="connsiteY254" fmla="*/ 394537 h 6743700"/>
              <a:gd name="connsiteX255" fmla="*/ 11093158 w 12192000"/>
              <a:gd name="connsiteY255" fmla="*/ 400310 h 6743700"/>
              <a:gd name="connsiteX256" fmla="*/ 11080167 w 12192000"/>
              <a:gd name="connsiteY256" fmla="*/ 411858 h 6743700"/>
              <a:gd name="connsiteX257" fmla="*/ 11075259 w 12192000"/>
              <a:gd name="connsiteY257" fmla="*/ 430334 h 6743700"/>
              <a:gd name="connsiteX258" fmla="*/ 11079012 w 12192000"/>
              <a:gd name="connsiteY258" fmla="*/ 445923 h 6743700"/>
              <a:gd name="connsiteX259" fmla="*/ 11089116 w 12192000"/>
              <a:gd name="connsiteY259" fmla="*/ 456027 h 6743700"/>
              <a:gd name="connsiteX260" fmla="*/ 11103550 w 12192000"/>
              <a:gd name="connsiteY260" fmla="*/ 461512 h 6743700"/>
              <a:gd name="connsiteX261" fmla="*/ 11120294 w 12192000"/>
              <a:gd name="connsiteY261" fmla="*/ 463244 h 6743700"/>
              <a:gd name="connsiteX262" fmla="*/ 11135017 w 12192000"/>
              <a:gd name="connsiteY262" fmla="*/ 461512 h 6743700"/>
              <a:gd name="connsiteX263" fmla="*/ 11145698 w 12192000"/>
              <a:gd name="connsiteY263" fmla="*/ 457759 h 6743700"/>
              <a:gd name="connsiteX264" fmla="*/ 11151472 w 12192000"/>
              <a:gd name="connsiteY264" fmla="*/ 454583 h 6743700"/>
              <a:gd name="connsiteX265" fmla="*/ 11151472 w 12192000"/>
              <a:gd name="connsiteY265" fmla="*/ 460357 h 6743700"/>
              <a:gd name="connsiteX266" fmla="*/ 11155225 w 12192000"/>
              <a:gd name="connsiteY266" fmla="*/ 460357 h 6743700"/>
              <a:gd name="connsiteX267" fmla="*/ 11197950 w 12192000"/>
              <a:gd name="connsiteY267" fmla="*/ 460357 h 6743700"/>
              <a:gd name="connsiteX268" fmla="*/ 11197950 w 12192000"/>
              <a:gd name="connsiteY268" fmla="*/ 447943 h 6743700"/>
              <a:gd name="connsiteX269" fmla="*/ 11193908 w 12192000"/>
              <a:gd name="connsiteY269" fmla="*/ 447943 h 6743700"/>
              <a:gd name="connsiteX270" fmla="*/ 11193908 w 12192000"/>
              <a:gd name="connsiteY270" fmla="*/ 447655 h 6743700"/>
              <a:gd name="connsiteX271" fmla="*/ 11189578 w 12192000"/>
              <a:gd name="connsiteY271" fmla="*/ 447655 h 6743700"/>
              <a:gd name="connsiteX272" fmla="*/ 11187269 w 12192000"/>
              <a:gd name="connsiteY272" fmla="*/ 447077 h 6743700"/>
              <a:gd name="connsiteX273" fmla="*/ 11186403 w 12192000"/>
              <a:gd name="connsiteY273" fmla="*/ 445057 h 6743700"/>
              <a:gd name="connsiteX274" fmla="*/ 11186403 w 12192000"/>
              <a:gd name="connsiteY274" fmla="*/ 441015 h 6743700"/>
              <a:gd name="connsiteX275" fmla="*/ 11186403 w 12192000"/>
              <a:gd name="connsiteY275" fmla="*/ 379236 h 6743700"/>
              <a:gd name="connsiteX276" fmla="*/ 11182650 w 12192000"/>
              <a:gd name="connsiteY276" fmla="*/ 361915 h 6743700"/>
              <a:gd name="connsiteX277" fmla="*/ 11172257 w 12192000"/>
              <a:gd name="connsiteY277" fmla="*/ 351234 h 6743700"/>
              <a:gd name="connsiteX278" fmla="*/ 11156380 w 12192000"/>
              <a:gd name="connsiteY278" fmla="*/ 345749 h 6743700"/>
              <a:gd name="connsiteX279" fmla="*/ 11136172 w 12192000"/>
              <a:gd name="connsiteY279" fmla="*/ 344017 h 6743700"/>
              <a:gd name="connsiteX280" fmla="*/ 11285421 w 12192000"/>
              <a:gd name="connsiteY280" fmla="*/ 289167 h 6743700"/>
              <a:gd name="connsiteX281" fmla="*/ 11285421 w 12192000"/>
              <a:gd name="connsiteY281" fmla="*/ 301580 h 6743700"/>
              <a:gd name="connsiteX282" fmla="*/ 11289463 w 12192000"/>
              <a:gd name="connsiteY282" fmla="*/ 301580 h 6743700"/>
              <a:gd name="connsiteX283" fmla="*/ 11293793 w 12192000"/>
              <a:gd name="connsiteY283" fmla="*/ 301580 h 6743700"/>
              <a:gd name="connsiteX284" fmla="*/ 11296103 w 12192000"/>
              <a:gd name="connsiteY284" fmla="*/ 302158 h 6743700"/>
              <a:gd name="connsiteX285" fmla="*/ 11296969 w 12192000"/>
              <a:gd name="connsiteY285" fmla="*/ 304178 h 6743700"/>
              <a:gd name="connsiteX286" fmla="*/ 11297258 w 12192000"/>
              <a:gd name="connsiteY286" fmla="*/ 308220 h 6743700"/>
              <a:gd name="connsiteX287" fmla="*/ 11297258 w 12192000"/>
              <a:gd name="connsiteY287" fmla="*/ 354410 h 6743700"/>
              <a:gd name="connsiteX288" fmla="*/ 11285133 w 12192000"/>
              <a:gd name="connsiteY288" fmla="*/ 346904 h 6743700"/>
              <a:gd name="connsiteX289" fmla="*/ 11264348 w 12192000"/>
              <a:gd name="connsiteY289" fmla="*/ 343728 h 6743700"/>
              <a:gd name="connsiteX290" fmla="*/ 11242408 w 12192000"/>
              <a:gd name="connsiteY290" fmla="*/ 347192 h 6743700"/>
              <a:gd name="connsiteX291" fmla="*/ 11223643 w 12192000"/>
              <a:gd name="connsiteY291" fmla="*/ 358162 h 6743700"/>
              <a:gd name="connsiteX292" fmla="*/ 11210364 w 12192000"/>
              <a:gd name="connsiteY292" fmla="*/ 376927 h 6743700"/>
              <a:gd name="connsiteX293" fmla="*/ 11205456 w 12192000"/>
              <a:gd name="connsiteY293" fmla="*/ 404352 h 6743700"/>
              <a:gd name="connsiteX294" fmla="*/ 11210941 w 12192000"/>
              <a:gd name="connsiteY294" fmla="*/ 432643 h 6743700"/>
              <a:gd name="connsiteX295" fmla="*/ 11224798 w 12192000"/>
              <a:gd name="connsiteY295" fmla="*/ 450542 h 6743700"/>
              <a:gd name="connsiteX296" fmla="*/ 11243562 w 12192000"/>
              <a:gd name="connsiteY296" fmla="*/ 459779 h 6743700"/>
              <a:gd name="connsiteX297" fmla="*/ 11263770 w 12192000"/>
              <a:gd name="connsiteY297" fmla="*/ 462378 h 6743700"/>
              <a:gd name="connsiteX298" fmla="*/ 11279936 w 12192000"/>
              <a:gd name="connsiteY298" fmla="*/ 460357 h 6743700"/>
              <a:gd name="connsiteX299" fmla="*/ 11291484 w 12192000"/>
              <a:gd name="connsiteY299" fmla="*/ 455449 h 6743700"/>
              <a:gd name="connsiteX300" fmla="*/ 11298124 w 12192000"/>
              <a:gd name="connsiteY300" fmla="*/ 450830 h 6743700"/>
              <a:gd name="connsiteX301" fmla="*/ 11298124 w 12192000"/>
              <a:gd name="connsiteY301" fmla="*/ 459491 h 6743700"/>
              <a:gd name="connsiteX302" fmla="*/ 11302454 w 12192000"/>
              <a:gd name="connsiteY302" fmla="*/ 459491 h 6743700"/>
              <a:gd name="connsiteX303" fmla="*/ 11345468 w 12192000"/>
              <a:gd name="connsiteY303" fmla="*/ 459491 h 6743700"/>
              <a:gd name="connsiteX304" fmla="*/ 11345468 w 12192000"/>
              <a:gd name="connsiteY304" fmla="*/ 447077 h 6743700"/>
              <a:gd name="connsiteX305" fmla="*/ 11340849 w 12192000"/>
              <a:gd name="connsiteY305" fmla="*/ 447077 h 6743700"/>
              <a:gd name="connsiteX306" fmla="*/ 11340849 w 12192000"/>
              <a:gd name="connsiteY306" fmla="*/ 447655 h 6743700"/>
              <a:gd name="connsiteX307" fmla="*/ 11336519 w 12192000"/>
              <a:gd name="connsiteY307" fmla="*/ 447655 h 6743700"/>
              <a:gd name="connsiteX308" fmla="*/ 11334209 w 12192000"/>
              <a:gd name="connsiteY308" fmla="*/ 447077 h 6743700"/>
              <a:gd name="connsiteX309" fmla="*/ 11333343 w 12192000"/>
              <a:gd name="connsiteY309" fmla="*/ 445057 h 6743700"/>
              <a:gd name="connsiteX310" fmla="*/ 11333343 w 12192000"/>
              <a:gd name="connsiteY310" fmla="*/ 441015 h 6743700"/>
              <a:gd name="connsiteX311" fmla="*/ 11333343 w 12192000"/>
              <a:gd name="connsiteY311" fmla="*/ 289167 h 6743700"/>
              <a:gd name="connsiteX312" fmla="*/ 11285421 w 12192000"/>
              <a:gd name="connsiteY312" fmla="*/ 289167 h 6743700"/>
              <a:gd name="connsiteX313" fmla="*/ 11816890 w 12192000"/>
              <a:gd name="connsiteY313" fmla="*/ 288012 h 6743700"/>
              <a:gd name="connsiteX314" fmla="*/ 11797259 w 12192000"/>
              <a:gd name="connsiteY314" fmla="*/ 307643 h 6743700"/>
              <a:gd name="connsiteX315" fmla="*/ 11816890 w 12192000"/>
              <a:gd name="connsiteY315" fmla="*/ 327273 h 6743700"/>
              <a:gd name="connsiteX316" fmla="*/ 11836520 w 12192000"/>
              <a:gd name="connsiteY316" fmla="*/ 307643 h 6743700"/>
              <a:gd name="connsiteX317" fmla="*/ 11816890 w 12192000"/>
              <a:gd name="connsiteY317" fmla="*/ 288012 h 6743700"/>
              <a:gd name="connsiteX318" fmla="*/ 10979284 w 12192000"/>
              <a:gd name="connsiteY318" fmla="*/ 122123 h 6743700"/>
              <a:gd name="connsiteX319" fmla="*/ 10886839 w 12192000"/>
              <a:gd name="connsiteY319" fmla="*/ 179073 h 6743700"/>
              <a:gd name="connsiteX320" fmla="*/ 10886839 w 12192000"/>
              <a:gd name="connsiteY320" fmla="*/ 290319 h 6743700"/>
              <a:gd name="connsiteX321" fmla="*/ 10695376 w 12192000"/>
              <a:gd name="connsiteY321" fmla="*/ 401887 h 6743700"/>
              <a:gd name="connsiteX322" fmla="*/ 10695822 w 12192000"/>
              <a:gd name="connsiteY322" fmla="*/ 509685 h 6743700"/>
              <a:gd name="connsiteX323" fmla="*/ 10789979 w 12192000"/>
              <a:gd name="connsiteY323" fmla="*/ 572814 h 6743700"/>
              <a:gd name="connsiteX324" fmla="*/ 10793252 w 12192000"/>
              <a:gd name="connsiteY324" fmla="*/ 686888 h 6743700"/>
              <a:gd name="connsiteX325" fmla="*/ 10888203 w 12192000"/>
              <a:gd name="connsiteY325" fmla="*/ 739772 h 6743700"/>
              <a:gd name="connsiteX326" fmla="*/ 11075474 w 12192000"/>
              <a:gd name="connsiteY326" fmla="*/ 631651 h 6743700"/>
              <a:gd name="connsiteX327" fmla="*/ 11075128 w 12192000"/>
              <a:gd name="connsiteY327" fmla="*/ 512292 h 6743700"/>
              <a:gd name="connsiteX328" fmla="*/ 10983160 w 12192000"/>
              <a:gd name="connsiteY328" fmla="*/ 459313 h 6743700"/>
              <a:gd name="connsiteX329" fmla="*/ 10983210 w 12192000"/>
              <a:gd name="connsiteY329" fmla="*/ 380726 h 6743700"/>
              <a:gd name="connsiteX330" fmla="*/ 10983839 w 12192000"/>
              <a:gd name="connsiteY330" fmla="*/ 345487 h 6743700"/>
              <a:gd name="connsiteX331" fmla="*/ 11076016 w 12192000"/>
              <a:gd name="connsiteY331" fmla="*/ 290957 h 6743700"/>
              <a:gd name="connsiteX332" fmla="*/ 11076362 w 12192000"/>
              <a:gd name="connsiteY332" fmla="*/ 180428 h 6743700"/>
              <a:gd name="connsiteX333" fmla="*/ 10979284 w 12192000"/>
              <a:gd name="connsiteY333" fmla="*/ 122123 h 6743700"/>
              <a:gd name="connsiteX334" fmla="*/ 0 w 12192000"/>
              <a:gd name="connsiteY334" fmla="*/ 0 h 6743700"/>
              <a:gd name="connsiteX335" fmla="*/ 12192000 w 12192000"/>
              <a:gd name="connsiteY335" fmla="*/ 0 h 6743700"/>
              <a:gd name="connsiteX336" fmla="*/ 12192000 w 12192000"/>
              <a:gd name="connsiteY336" fmla="*/ 6743700 h 6743700"/>
              <a:gd name="connsiteX337" fmla="*/ 0 w 12192000"/>
              <a:gd name="connsiteY337" fmla="*/ 6743700 h 6743700"/>
              <a:gd name="connsiteX338" fmla="*/ 0 w 12192000"/>
              <a:gd name="connsiteY338" fmla="*/ 0 h 674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2192000" h="6743700">
                <a:moveTo>
                  <a:pt x="11917063" y="408682"/>
                </a:moveTo>
                <a:lnTo>
                  <a:pt x="11935828" y="408682"/>
                </a:lnTo>
                <a:lnTo>
                  <a:pt x="11935828" y="437551"/>
                </a:lnTo>
                <a:cubicBezTo>
                  <a:pt x="11935539" y="438417"/>
                  <a:pt x="11934384" y="439283"/>
                  <a:pt x="11933230" y="440438"/>
                </a:cubicBezTo>
                <a:cubicBezTo>
                  <a:pt x="11931786" y="441592"/>
                  <a:pt x="11930343" y="442747"/>
                  <a:pt x="11928611" y="443613"/>
                </a:cubicBezTo>
                <a:cubicBezTo>
                  <a:pt x="11926879" y="444768"/>
                  <a:pt x="11924569" y="445634"/>
                  <a:pt x="11922260" y="446211"/>
                </a:cubicBezTo>
                <a:cubicBezTo>
                  <a:pt x="11919950" y="447077"/>
                  <a:pt x="11917063" y="447366"/>
                  <a:pt x="11914176" y="447366"/>
                </a:cubicBezTo>
                <a:cubicBezTo>
                  <a:pt x="11909269" y="447366"/>
                  <a:pt x="11904938" y="445923"/>
                  <a:pt x="11901186" y="443324"/>
                </a:cubicBezTo>
                <a:cubicBezTo>
                  <a:pt x="11897433" y="440726"/>
                  <a:pt x="11895701" y="435819"/>
                  <a:pt x="11895701" y="428890"/>
                </a:cubicBezTo>
                <a:cubicBezTo>
                  <a:pt x="11895701" y="423694"/>
                  <a:pt x="11896855" y="419652"/>
                  <a:pt x="11898876" y="416765"/>
                </a:cubicBezTo>
                <a:cubicBezTo>
                  <a:pt x="11900897" y="413879"/>
                  <a:pt x="11903784" y="411569"/>
                  <a:pt x="11907537" y="410126"/>
                </a:cubicBezTo>
                <a:cubicBezTo>
                  <a:pt x="11910423" y="408971"/>
                  <a:pt x="11913599" y="408682"/>
                  <a:pt x="11917063" y="408682"/>
                </a:cubicBezTo>
                <a:close/>
                <a:moveTo>
                  <a:pt x="11548413" y="408682"/>
                </a:moveTo>
                <a:lnTo>
                  <a:pt x="11567178" y="408682"/>
                </a:lnTo>
                <a:lnTo>
                  <a:pt x="11567178" y="437551"/>
                </a:lnTo>
                <a:cubicBezTo>
                  <a:pt x="11566889" y="438417"/>
                  <a:pt x="11566023" y="439283"/>
                  <a:pt x="11564579" y="440438"/>
                </a:cubicBezTo>
                <a:cubicBezTo>
                  <a:pt x="11563136" y="441592"/>
                  <a:pt x="11561693" y="442747"/>
                  <a:pt x="11559960" y="443613"/>
                </a:cubicBezTo>
                <a:cubicBezTo>
                  <a:pt x="11558228" y="444768"/>
                  <a:pt x="11555919" y="445634"/>
                  <a:pt x="11553609" y="446211"/>
                </a:cubicBezTo>
                <a:cubicBezTo>
                  <a:pt x="11551300" y="447077"/>
                  <a:pt x="11548413" y="447366"/>
                  <a:pt x="11545526" y="447366"/>
                </a:cubicBezTo>
                <a:cubicBezTo>
                  <a:pt x="11540619" y="447366"/>
                  <a:pt x="11536288" y="445923"/>
                  <a:pt x="11532535" y="443324"/>
                </a:cubicBezTo>
                <a:cubicBezTo>
                  <a:pt x="11528783" y="440726"/>
                  <a:pt x="11527050" y="435819"/>
                  <a:pt x="11527050" y="428890"/>
                </a:cubicBezTo>
                <a:cubicBezTo>
                  <a:pt x="11527050" y="423694"/>
                  <a:pt x="11528205" y="419652"/>
                  <a:pt x="11530226" y="416765"/>
                </a:cubicBezTo>
                <a:cubicBezTo>
                  <a:pt x="11532247" y="413879"/>
                  <a:pt x="11535134" y="411569"/>
                  <a:pt x="11538886" y="410126"/>
                </a:cubicBezTo>
                <a:cubicBezTo>
                  <a:pt x="11541773" y="408971"/>
                  <a:pt x="11544949" y="408682"/>
                  <a:pt x="11548413" y="408682"/>
                </a:cubicBezTo>
                <a:close/>
                <a:moveTo>
                  <a:pt x="11132130" y="408682"/>
                </a:moveTo>
                <a:lnTo>
                  <a:pt x="11150894" y="408682"/>
                </a:lnTo>
                <a:lnTo>
                  <a:pt x="11150894" y="437551"/>
                </a:lnTo>
                <a:cubicBezTo>
                  <a:pt x="11150317" y="438417"/>
                  <a:pt x="11149451" y="439283"/>
                  <a:pt x="11148296" y="440438"/>
                </a:cubicBezTo>
                <a:cubicBezTo>
                  <a:pt x="11146853" y="441592"/>
                  <a:pt x="11145409" y="442747"/>
                  <a:pt x="11143677" y="443613"/>
                </a:cubicBezTo>
                <a:cubicBezTo>
                  <a:pt x="11141945" y="444768"/>
                  <a:pt x="11139636" y="445634"/>
                  <a:pt x="11137326" y="446211"/>
                </a:cubicBezTo>
                <a:cubicBezTo>
                  <a:pt x="11135017" y="447077"/>
                  <a:pt x="11132130" y="447366"/>
                  <a:pt x="11129243" y="447366"/>
                </a:cubicBezTo>
                <a:cubicBezTo>
                  <a:pt x="11124336" y="447366"/>
                  <a:pt x="11120005" y="445923"/>
                  <a:pt x="11116252" y="443324"/>
                </a:cubicBezTo>
                <a:cubicBezTo>
                  <a:pt x="11112499" y="440726"/>
                  <a:pt x="11110767" y="435819"/>
                  <a:pt x="11110767" y="428890"/>
                </a:cubicBezTo>
                <a:cubicBezTo>
                  <a:pt x="11110767" y="423694"/>
                  <a:pt x="11111922" y="419652"/>
                  <a:pt x="11113943" y="416765"/>
                </a:cubicBezTo>
                <a:cubicBezTo>
                  <a:pt x="11115964" y="413879"/>
                  <a:pt x="11118851" y="411569"/>
                  <a:pt x="11122603" y="410126"/>
                </a:cubicBezTo>
                <a:cubicBezTo>
                  <a:pt x="11125490" y="408971"/>
                  <a:pt x="11128666" y="408682"/>
                  <a:pt x="11132130" y="408682"/>
                </a:cubicBezTo>
                <a:close/>
                <a:moveTo>
                  <a:pt x="11270987" y="364514"/>
                </a:moveTo>
                <a:cubicBezTo>
                  <a:pt x="11286865" y="364514"/>
                  <a:pt x="11295525" y="374329"/>
                  <a:pt x="11296969" y="378082"/>
                </a:cubicBezTo>
                <a:lnTo>
                  <a:pt x="11296969" y="426292"/>
                </a:lnTo>
                <a:cubicBezTo>
                  <a:pt x="11294082" y="431200"/>
                  <a:pt x="11285999" y="441881"/>
                  <a:pt x="11272431" y="441881"/>
                </a:cubicBezTo>
                <a:cubicBezTo>
                  <a:pt x="11256553" y="441881"/>
                  <a:pt x="11248470" y="432354"/>
                  <a:pt x="11246449" y="428024"/>
                </a:cubicBezTo>
                <a:cubicBezTo>
                  <a:pt x="11243562" y="421673"/>
                  <a:pt x="11242985" y="411569"/>
                  <a:pt x="11242985" y="403197"/>
                </a:cubicBezTo>
                <a:cubicBezTo>
                  <a:pt x="11242985" y="394248"/>
                  <a:pt x="11244140" y="384721"/>
                  <a:pt x="11247604" y="378659"/>
                </a:cubicBezTo>
                <a:cubicBezTo>
                  <a:pt x="11252800" y="369999"/>
                  <a:pt x="11260883" y="364514"/>
                  <a:pt x="11270987" y="364514"/>
                </a:cubicBezTo>
                <a:close/>
                <a:moveTo>
                  <a:pt x="11786578" y="346326"/>
                </a:moveTo>
                <a:lnTo>
                  <a:pt x="11786578" y="358740"/>
                </a:lnTo>
                <a:lnTo>
                  <a:pt x="11790619" y="358740"/>
                </a:lnTo>
                <a:lnTo>
                  <a:pt x="11794950" y="358740"/>
                </a:lnTo>
                <a:cubicBezTo>
                  <a:pt x="11795816" y="358740"/>
                  <a:pt x="11796682" y="359029"/>
                  <a:pt x="11797259" y="359317"/>
                </a:cubicBezTo>
                <a:cubicBezTo>
                  <a:pt x="11797837" y="359895"/>
                  <a:pt x="11798125" y="360472"/>
                  <a:pt x="11798125" y="361338"/>
                </a:cubicBezTo>
                <a:lnTo>
                  <a:pt x="11798125" y="365380"/>
                </a:lnTo>
                <a:lnTo>
                  <a:pt x="11798125" y="440726"/>
                </a:lnTo>
                <a:lnTo>
                  <a:pt x="11798125" y="444768"/>
                </a:lnTo>
                <a:cubicBezTo>
                  <a:pt x="11798125" y="445634"/>
                  <a:pt x="11797837" y="446500"/>
                  <a:pt x="11797259" y="446789"/>
                </a:cubicBezTo>
                <a:cubicBezTo>
                  <a:pt x="11796682" y="447077"/>
                  <a:pt x="11796104" y="447366"/>
                  <a:pt x="11794950" y="447366"/>
                </a:cubicBezTo>
                <a:lnTo>
                  <a:pt x="11790619" y="447366"/>
                </a:lnTo>
                <a:lnTo>
                  <a:pt x="11786578" y="447366"/>
                </a:lnTo>
                <a:lnTo>
                  <a:pt x="11786578" y="459779"/>
                </a:lnTo>
                <a:lnTo>
                  <a:pt x="11846335" y="459779"/>
                </a:lnTo>
                <a:lnTo>
                  <a:pt x="11846335" y="447366"/>
                </a:lnTo>
                <a:lnTo>
                  <a:pt x="11842294" y="447366"/>
                </a:lnTo>
                <a:lnTo>
                  <a:pt x="11837964" y="447366"/>
                </a:lnTo>
                <a:cubicBezTo>
                  <a:pt x="11836809" y="447366"/>
                  <a:pt x="11836232" y="447077"/>
                  <a:pt x="11835654" y="446789"/>
                </a:cubicBezTo>
                <a:cubicBezTo>
                  <a:pt x="11835077" y="446500"/>
                  <a:pt x="11834788" y="445634"/>
                  <a:pt x="11834788" y="444768"/>
                </a:cubicBezTo>
                <a:lnTo>
                  <a:pt x="11834788" y="440726"/>
                </a:lnTo>
                <a:lnTo>
                  <a:pt x="11834499" y="440726"/>
                </a:lnTo>
                <a:lnTo>
                  <a:pt x="11834499" y="346326"/>
                </a:lnTo>
                <a:lnTo>
                  <a:pt x="11786578" y="346326"/>
                </a:lnTo>
                <a:close/>
                <a:moveTo>
                  <a:pt x="11446796" y="345749"/>
                </a:moveTo>
                <a:lnTo>
                  <a:pt x="11446796" y="358162"/>
                </a:lnTo>
                <a:lnTo>
                  <a:pt x="11448240" y="358162"/>
                </a:lnTo>
                <a:cubicBezTo>
                  <a:pt x="11450549" y="358162"/>
                  <a:pt x="11452570" y="358451"/>
                  <a:pt x="11453725" y="358451"/>
                </a:cubicBezTo>
                <a:cubicBezTo>
                  <a:pt x="11455168" y="358740"/>
                  <a:pt x="11455745" y="359317"/>
                  <a:pt x="11456034" y="360183"/>
                </a:cubicBezTo>
                <a:cubicBezTo>
                  <a:pt x="11456323" y="361049"/>
                  <a:pt x="11456034" y="362493"/>
                  <a:pt x="11455457" y="364514"/>
                </a:cubicBezTo>
                <a:cubicBezTo>
                  <a:pt x="11454591" y="366246"/>
                  <a:pt x="11453436" y="369132"/>
                  <a:pt x="11451992" y="372885"/>
                </a:cubicBezTo>
                <a:lnTo>
                  <a:pt x="11426011" y="436396"/>
                </a:lnTo>
                <a:lnTo>
                  <a:pt x="11398297" y="372019"/>
                </a:lnTo>
                <a:cubicBezTo>
                  <a:pt x="11396854" y="368844"/>
                  <a:pt x="11395699" y="365957"/>
                  <a:pt x="11395122" y="364225"/>
                </a:cubicBezTo>
                <a:cubicBezTo>
                  <a:pt x="11394544" y="362493"/>
                  <a:pt x="11394256" y="361049"/>
                  <a:pt x="11394544" y="360183"/>
                </a:cubicBezTo>
                <a:cubicBezTo>
                  <a:pt x="11394833" y="359317"/>
                  <a:pt x="11395699" y="359029"/>
                  <a:pt x="11396854" y="358740"/>
                </a:cubicBezTo>
                <a:cubicBezTo>
                  <a:pt x="11398008" y="358451"/>
                  <a:pt x="11399741" y="358451"/>
                  <a:pt x="11402050" y="358451"/>
                </a:cubicBezTo>
                <a:lnTo>
                  <a:pt x="11404937" y="358451"/>
                </a:lnTo>
                <a:lnTo>
                  <a:pt x="11404937" y="346038"/>
                </a:lnTo>
                <a:lnTo>
                  <a:pt x="11346623" y="346038"/>
                </a:lnTo>
                <a:lnTo>
                  <a:pt x="11346623" y="358451"/>
                </a:lnTo>
                <a:lnTo>
                  <a:pt x="11346911" y="358451"/>
                </a:lnTo>
                <a:lnTo>
                  <a:pt x="11351242" y="358451"/>
                </a:lnTo>
                <a:cubicBezTo>
                  <a:pt x="11352396" y="358451"/>
                  <a:pt x="11353262" y="358740"/>
                  <a:pt x="11354128" y="359029"/>
                </a:cubicBezTo>
                <a:cubicBezTo>
                  <a:pt x="11354994" y="359606"/>
                  <a:pt x="11355572" y="360183"/>
                  <a:pt x="11356149" y="361049"/>
                </a:cubicBezTo>
                <a:cubicBezTo>
                  <a:pt x="11357015" y="361915"/>
                  <a:pt x="11357593" y="363359"/>
                  <a:pt x="11358459" y="365091"/>
                </a:cubicBezTo>
                <a:lnTo>
                  <a:pt x="11401761" y="459779"/>
                </a:lnTo>
                <a:lnTo>
                  <a:pt x="11435826" y="459779"/>
                </a:lnTo>
                <a:lnTo>
                  <a:pt x="11475087" y="364802"/>
                </a:lnTo>
                <a:cubicBezTo>
                  <a:pt x="11475665" y="363359"/>
                  <a:pt x="11476242" y="361915"/>
                  <a:pt x="11476819" y="361049"/>
                </a:cubicBezTo>
                <a:cubicBezTo>
                  <a:pt x="11477108" y="360183"/>
                  <a:pt x="11477685" y="359606"/>
                  <a:pt x="11478263" y="359029"/>
                </a:cubicBezTo>
                <a:cubicBezTo>
                  <a:pt x="11478840" y="358451"/>
                  <a:pt x="11479418" y="358162"/>
                  <a:pt x="11480284" y="358162"/>
                </a:cubicBezTo>
                <a:lnTo>
                  <a:pt x="11483748" y="358162"/>
                </a:lnTo>
                <a:lnTo>
                  <a:pt x="11487789" y="358162"/>
                </a:lnTo>
                <a:lnTo>
                  <a:pt x="11487789" y="345749"/>
                </a:lnTo>
                <a:lnTo>
                  <a:pt x="11446796" y="345749"/>
                </a:lnTo>
                <a:close/>
                <a:moveTo>
                  <a:pt x="11717005" y="344306"/>
                </a:moveTo>
                <a:cubicBezTo>
                  <a:pt x="11711520" y="344306"/>
                  <a:pt x="11706323" y="344883"/>
                  <a:pt x="11701705" y="345749"/>
                </a:cubicBezTo>
                <a:cubicBezTo>
                  <a:pt x="11697086" y="346904"/>
                  <a:pt x="11693333" y="348059"/>
                  <a:pt x="11689869" y="349502"/>
                </a:cubicBezTo>
                <a:cubicBezTo>
                  <a:pt x="11686404" y="350945"/>
                  <a:pt x="11683806" y="352389"/>
                  <a:pt x="11681497" y="353832"/>
                </a:cubicBezTo>
                <a:cubicBezTo>
                  <a:pt x="11679187" y="355276"/>
                  <a:pt x="11677744" y="356430"/>
                  <a:pt x="11676589" y="357296"/>
                </a:cubicBezTo>
                <a:lnTo>
                  <a:pt x="11676589" y="346326"/>
                </a:lnTo>
                <a:lnTo>
                  <a:pt x="11631554" y="346326"/>
                </a:lnTo>
                <a:lnTo>
                  <a:pt x="11631266" y="346326"/>
                </a:lnTo>
                <a:lnTo>
                  <a:pt x="11631266" y="358740"/>
                </a:lnTo>
                <a:lnTo>
                  <a:pt x="11635307" y="358740"/>
                </a:lnTo>
                <a:lnTo>
                  <a:pt x="11639637" y="358740"/>
                </a:lnTo>
                <a:cubicBezTo>
                  <a:pt x="11640792" y="358740"/>
                  <a:pt x="11641369" y="359029"/>
                  <a:pt x="11641947" y="359317"/>
                </a:cubicBezTo>
                <a:cubicBezTo>
                  <a:pt x="11642524" y="359895"/>
                  <a:pt x="11642813" y="360472"/>
                  <a:pt x="11642813" y="361338"/>
                </a:cubicBezTo>
                <a:cubicBezTo>
                  <a:pt x="11643102" y="362204"/>
                  <a:pt x="11643102" y="363648"/>
                  <a:pt x="11643102" y="365380"/>
                </a:cubicBezTo>
                <a:lnTo>
                  <a:pt x="11643102" y="440726"/>
                </a:lnTo>
                <a:cubicBezTo>
                  <a:pt x="11643102" y="442458"/>
                  <a:pt x="11642813" y="443902"/>
                  <a:pt x="11642813" y="444768"/>
                </a:cubicBezTo>
                <a:cubicBezTo>
                  <a:pt x="11642813" y="445634"/>
                  <a:pt x="11642524" y="446500"/>
                  <a:pt x="11641947" y="446789"/>
                </a:cubicBezTo>
                <a:cubicBezTo>
                  <a:pt x="11641369" y="447077"/>
                  <a:pt x="11640792" y="447366"/>
                  <a:pt x="11639637" y="447366"/>
                </a:cubicBezTo>
                <a:lnTo>
                  <a:pt x="11635307" y="447366"/>
                </a:lnTo>
                <a:lnTo>
                  <a:pt x="11631266" y="447366"/>
                </a:lnTo>
                <a:lnTo>
                  <a:pt x="11631266" y="459779"/>
                </a:lnTo>
                <a:lnTo>
                  <a:pt x="11688425" y="459779"/>
                </a:lnTo>
                <a:lnTo>
                  <a:pt x="11688425" y="447366"/>
                </a:lnTo>
                <a:lnTo>
                  <a:pt x="11686982" y="447366"/>
                </a:lnTo>
                <a:lnTo>
                  <a:pt x="11682651" y="447366"/>
                </a:lnTo>
                <a:cubicBezTo>
                  <a:pt x="11681785" y="447366"/>
                  <a:pt x="11680919" y="447077"/>
                  <a:pt x="11680342" y="446789"/>
                </a:cubicBezTo>
                <a:cubicBezTo>
                  <a:pt x="11679765" y="446500"/>
                  <a:pt x="11679476" y="445634"/>
                  <a:pt x="11679476" y="444768"/>
                </a:cubicBezTo>
                <a:lnTo>
                  <a:pt x="11679476" y="440726"/>
                </a:lnTo>
                <a:lnTo>
                  <a:pt x="11679476" y="372308"/>
                </a:lnTo>
                <a:cubicBezTo>
                  <a:pt x="11680342" y="371153"/>
                  <a:pt x="11681785" y="369999"/>
                  <a:pt x="11683517" y="368844"/>
                </a:cubicBezTo>
                <a:cubicBezTo>
                  <a:pt x="11685250" y="367400"/>
                  <a:pt x="11687270" y="366246"/>
                  <a:pt x="11689580" y="365091"/>
                </a:cubicBezTo>
                <a:cubicBezTo>
                  <a:pt x="11691601" y="363936"/>
                  <a:pt x="11694199" y="363070"/>
                  <a:pt x="11697086" y="362204"/>
                </a:cubicBezTo>
                <a:cubicBezTo>
                  <a:pt x="11699972" y="361338"/>
                  <a:pt x="11702859" y="361049"/>
                  <a:pt x="11706035" y="361049"/>
                </a:cubicBezTo>
                <a:cubicBezTo>
                  <a:pt x="11709788" y="361049"/>
                  <a:pt x="11712675" y="361915"/>
                  <a:pt x="11714695" y="363070"/>
                </a:cubicBezTo>
                <a:cubicBezTo>
                  <a:pt x="11716716" y="364225"/>
                  <a:pt x="11718160" y="366246"/>
                  <a:pt x="11719314" y="368555"/>
                </a:cubicBezTo>
                <a:cubicBezTo>
                  <a:pt x="11720180" y="370865"/>
                  <a:pt x="11720758" y="374040"/>
                  <a:pt x="11721046" y="377504"/>
                </a:cubicBezTo>
                <a:cubicBezTo>
                  <a:pt x="11721335" y="381257"/>
                  <a:pt x="11721335" y="385299"/>
                  <a:pt x="11721335" y="389918"/>
                </a:cubicBezTo>
                <a:lnTo>
                  <a:pt x="11721335" y="440726"/>
                </a:lnTo>
                <a:lnTo>
                  <a:pt x="11721335" y="444768"/>
                </a:lnTo>
                <a:cubicBezTo>
                  <a:pt x="11721335" y="445634"/>
                  <a:pt x="11721046" y="446500"/>
                  <a:pt x="11720469" y="446789"/>
                </a:cubicBezTo>
                <a:cubicBezTo>
                  <a:pt x="11719892" y="447077"/>
                  <a:pt x="11719314" y="447366"/>
                  <a:pt x="11718160" y="447366"/>
                </a:cubicBezTo>
                <a:lnTo>
                  <a:pt x="11713829" y="447366"/>
                </a:lnTo>
                <a:lnTo>
                  <a:pt x="11712386" y="447366"/>
                </a:lnTo>
                <a:lnTo>
                  <a:pt x="11712386" y="459779"/>
                </a:lnTo>
                <a:lnTo>
                  <a:pt x="11769545" y="459779"/>
                </a:lnTo>
                <a:lnTo>
                  <a:pt x="11769545" y="447366"/>
                </a:lnTo>
                <a:lnTo>
                  <a:pt x="11765504" y="447366"/>
                </a:lnTo>
                <a:lnTo>
                  <a:pt x="11761174" y="447366"/>
                </a:lnTo>
                <a:cubicBezTo>
                  <a:pt x="11760308" y="447366"/>
                  <a:pt x="11759442" y="447077"/>
                  <a:pt x="11758864" y="446789"/>
                </a:cubicBezTo>
                <a:cubicBezTo>
                  <a:pt x="11758287" y="446500"/>
                  <a:pt x="11757998" y="445634"/>
                  <a:pt x="11757998" y="444768"/>
                </a:cubicBezTo>
                <a:lnTo>
                  <a:pt x="11757998" y="440726"/>
                </a:lnTo>
                <a:lnTo>
                  <a:pt x="11757998" y="381835"/>
                </a:lnTo>
                <a:cubicBezTo>
                  <a:pt x="11757998" y="369710"/>
                  <a:pt x="11754534" y="360183"/>
                  <a:pt x="11747894" y="353832"/>
                </a:cubicBezTo>
                <a:cubicBezTo>
                  <a:pt x="11740966" y="347481"/>
                  <a:pt x="11730862" y="344306"/>
                  <a:pt x="11717005" y="344306"/>
                </a:cubicBezTo>
                <a:close/>
                <a:moveTo>
                  <a:pt x="11921105" y="344017"/>
                </a:moveTo>
                <a:cubicBezTo>
                  <a:pt x="11914754" y="344017"/>
                  <a:pt x="11908691" y="344594"/>
                  <a:pt x="11902629" y="345460"/>
                </a:cubicBezTo>
                <a:cubicBezTo>
                  <a:pt x="11896567" y="346615"/>
                  <a:pt x="11891082" y="347481"/>
                  <a:pt x="11886463" y="348925"/>
                </a:cubicBezTo>
                <a:cubicBezTo>
                  <a:pt x="11881555" y="350079"/>
                  <a:pt x="11877513" y="351523"/>
                  <a:pt x="11874338" y="352677"/>
                </a:cubicBezTo>
                <a:cubicBezTo>
                  <a:pt x="11871162" y="353832"/>
                  <a:pt x="11869142" y="354698"/>
                  <a:pt x="11868564" y="355276"/>
                </a:cubicBezTo>
                <a:lnTo>
                  <a:pt x="11868564" y="383567"/>
                </a:lnTo>
                <a:lnTo>
                  <a:pt x="11891082" y="383567"/>
                </a:lnTo>
                <a:lnTo>
                  <a:pt x="11891082" y="374040"/>
                </a:lnTo>
                <a:cubicBezTo>
                  <a:pt x="11891082" y="372308"/>
                  <a:pt x="11891370" y="370865"/>
                  <a:pt x="11891659" y="369132"/>
                </a:cubicBezTo>
                <a:cubicBezTo>
                  <a:pt x="11891948" y="367689"/>
                  <a:pt x="11892814" y="366246"/>
                  <a:pt x="11894257" y="364802"/>
                </a:cubicBezTo>
                <a:cubicBezTo>
                  <a:pt x="11896855" y="362493"/>
                  <a:pt x="11900320" y="360761"/>
                  <a:pt x="11904650" y="359895"/>
                </a:cubicBezTo>
                <a:cubicBezTo>
                  <a:pt x="11908980" y="359029"/>
                  <a:pt x="11912733" y="358451"/>
                  <a:pt x="11916197" y="358451"/>
                </a:cubicBezTo>
                <a:cubicBezTo>
                  <a:pt x="11923992" y="358451"/>
                  <a:pt x="11929188" y="359895"/>
                  <a:pt x="11932364" y="362781"/>
                </a:cubicBezTo>
                <a:cubicBezTo>
                  <a:pt x="11935250" y="365668"/>
                  <a:pt x="11936694" y="371153"/>
                  <a:pt x="11936694" y="379525"/>
                </a:cubicBezTo>
                <a:lnTo>
                  <a:pt x="11936694" y="393093"/>
                </a:lnTo>
                <a:lnTo>
                  <a:pt x="11918795" y="393093"/>
                </a:lnTo>
                <a:cubicBezTo>
                  <a:pt x="11911290" y="393093"/>
                  <a:pt x="11904072" y="393671"/>
                  <a:pt x="11896855" y="394537"/>
                </a:cubicBezTo>
                <a:cubicBezTo>
                  <a:pt x="11889927" y="395691"/>
                  <a:pt x="11883576" y="397424"/>
                  <a:pt x="11878091" y="400310"/>
                </a:cubicBezTo>
                <a:cubicBezTo>
                  <a:pt x="11872606" y="403197"/>
                  <a:pt x="11868276" y="406950"/>
                  <a:pt x="11865100" y="411858"/>
                </a:cubicBezTo>
                <a:cubicBezTo>
                  <a:pt x="11861925" y="416765"/>
                  <a:pt x="11860192" y="422828"/>
                  <a:pt x="11860192" y="430334"/>
                </a:cubicBezTo>
                <a:cubicBezTo>
                  <a:pt x="11860192" y="436685"/>
                  <a:pt x="11861347" y="441881"/>
                  <a:pt x="11863945" y="445923"/>
                </a:cubicBezTo>
                <a:cubicBezTo>
                  <a:pt x="11866543" y="450253"/>
                  <a:pt x="11869719" y="453428"/>
                  <a:pt x="11874049" y="456027"/>
                </a:cubicBezTo>
                <a:cubicBezTo>
                  <a:pt x="11878379" y="458625"/>
                  <a:pt x="11882998" y="460357"/>
                  <a:pt x="11888483" y="461512"/>
                </a:cubicBezTo>
                <a:cubicBezTo>
                  <a:pt x="11893968" y="462666"/>
                  <a:pt x="11899454" y="463244"/>
                  <a:pt x="11905227" y="463244"/>
                </a:cubicBezTo>
                <a:cubicBezTo>
                  <a:pt x="11910712" y="463244"/>
                  <a:pt x="11915620" y="462666"/>
                  <a:pt x="11919950" y="461512"/>
                </a:cubicBezTo>
                <a:cubicBezTo>
                  <a:pt x="11924280" y="460357"/>
                  <a:pt x="11927745" y="459202"/>
                  <a:pt x="11930631" y="457759"/>
                </a:cubicBezTo>
                <a:cubicBezTo>
                  <a:pt x="11932941" y="456604"/>
                  <a:pt x="11934962" y="455449"/>
                  <a:pt x="11936405" y="454583"/>
                </a:cubicBezTo>
                <a:lnTo>
                  <a:pt x="11936405" y="460357"/>
                </a:lnTo>
                <a:lnTo>
                  <a:pt x="11940158" y="460357"/>
                </a:lnTo>
                <a:lnTo>
                  <a:pt x="11982883" y="460357"/>
                </a:lnTo>
                <a:lnTo>
                  <a:pt x="11982883" y="447943"/>
                </a:lnTo>
                <a:lnTo>
                  <a:pt x="11978842" y="447943"/>
                </a:lnTo>
                <a:lnTo>
                  <a:pt x="11978842" y="447655"/>
                </a:lnTo>
                <a:lnTo>
                  <a:pt x="11974511" y="447655"/>
                </a:lnTo>
                <a:cubicBezTo>
                  <a:pt x="11973357" y="447655"/>
                  <a:pt x="11972779" y="447366"/>
                  <a:pt x="11972202" y="447077"/>
                </a:cubicBezTo>
                <a:cubicBezTo>
                  <a:pt x="11971625" y="446789"/>
                  <a:pt x="11971336" y="445923"/>
                  <a:pt x="11971336" y="445057"/>
                </a:cubicBezTo>
                <a:lnTo>
                  <a:pt x="11971336" y="441015"/>
                </a:lnTo>
                <a:lnTo>
                  <a:pt x="11971336" y="379236"/>
                </a:lnTo>
                <a:cubicBezTo>
                  <a:pt x="11971336" y="372308"/>
                  <a:pt x="11970181" y="366534"/>
                  <a:pt x="11967583" y="361915"/>
                </a:cubicBezTo>
                <a:cubicBezTo>
                  <a:pt x="11964985" y="357296"/>
                  <a:pt x="11961521" y="353832"/>
                  <a:pt x="11957190" y="351234"/>
                </a:cubicBezTo>
                <a:cubicBezTo>
                  <a:pt x="11952860" y="348636"/>
                  <a:pt x="11947664" y="346904"/>
                  <a:pt x="11941313" y="345749"/>
                </a:cubicBezTo>
                <a:cubicBezTo>
                  <a:pt x="11934962" y="344594"/>
                  <a:pt x="11928322" y="344017"/>
                  <a:pt x="11921105" y="344017"/>
                </a:cubicBezTo>
                <a:close/>
                <a:moveTo>
                  <a:pt x="11552455" y="344017"/>
                </a:moveTo>
                <a:cubicBezTo>
                  <a:pt x="11546104" y="344017"/>
                  <a:pt x="11540041" y="344594"/>
                  <a:pt x="11533979" y="345460"/>
                </a:cubicBezTo>
                <a:cubicBezTo>
                  <a:pt x="11527916" y="346615"/>
                  <a:pt x="11522431" y="347481"/>
                  <a:pt x="11517813" y="348925"/>
                </a:cubicBezTo>
                <a:cubicBezTo>
                  <a:pt x="11512905" y="350079"/>
                  <a:pt x="11508863" y="351523"/>
                  <a:pt x="11505688" y="352677"/>
                </a:cubicBezTo>
                <a:cubicBezTo>
                  <a:pt x="11502512" y="353832"/>
                  <a:pt x="11500491" y="354698"/>
                  <a:pt x="11499625" y="355276"/>
                </a:cubicBezTo>
                <a:lnTo>
                  <a:pt x="11499625" y="383567"/>
                </a:lnTo>
                <a:lnTo>
                  <a:pt x="11522143" y="383567"/>
                </a:lnTo>
                <a:lnTo>
                  <a:pt x="11522143" y="374040"/>
                </a:lnTo>
                <a:cubicBezTo>
                  <a:pt x="11522143" y="372308"/>
                  <a:pt x="11522431" y="370865"/>
                  <a:pt x="11522720" y="369132"/>
                </a:cubicBezTo>
                <a:cubicBezTo>
                  <a:pt x="11523009" y="367689"/>
                  <a:pt x="11523875" y="366246"/>
                  <a:pt x="11525318" y="364802"/>
                </a:cubicBezTo>
                <a:cubicBezTo>
                  <a:pt x="11527916" y="362493"/>
                  <a:pt x="11531381" y="360761"/>
                  <a:pt x="11535711" y="359895"/>
                </a:cubicBezTo>
                <a:cubicBezTo>
                  <a:pt x="11540041" y="359029"/>
                  <a:pt x="11543794" y="358451"/>
                  <a:pt x="11547258" y="358451"/>
                </a:cubicBezTo>
                <a:cubicBezTo>
                  <a:pt x="11555053" y="358451"/>
                  <a:pt x="11560249" y="359895"/>
                  <a:pt x="11563425" y="362781"/>
                </a:cubicBezTo>
                <a:cubicBezTo>
                  <a:pt x="11566311" y="365668"/>
                  <a:pt x="11567755" y="371153"/>
                  <a:pt x="11567755" y="379525"/>
                </a:cubicBezTo>
                <a:lnTo>
                  <a:pt x="11567755" y="393093"/>
                </a:lnTo>
                <a:lnTo>
                  <a:pt x="11549857" y="393093"/>
                </a:lnTo>
                <a:cubicBezTo>
                  <a:pt x="11542351" y="393093"/>
                  <a:pt x="11535134" y="393671"/>
                  <a:pt x="11527916" y="394537"/>
                </a:cubicBezTo>
                <a:cubicBezTo>
                  <a:pt x="11520988" y="395691"/>
                  <a:pt x="11514637" y="397424"/>
                  <a:pt x="11509152" y="400310"/>
                </a:cubicBezTo>
                <a:cubicBezTo>
                  <a:pt x="11503667" y="403197"/>
                  <a:pt x="11499337" y="406950"/>
                  <a:pt x="11496161" y="411858"/>
                </a:cubicBezTo>
                <a:cubicBezTo>
                  <a:pt x="11492986" y="416765"/>
                  <a:pt x="11491254" y="422828"/>
                  <a:pt x="11491254" y="430334"/>
                </a:cubicBezTo>
                <a:cubicBezTo>
                  <a:pt x="11491254" y="436685"/>
                  <a:pt x="11492408" y="441881"/>
                  <a:pt x="11495006" y="445923"/>
                </a:cubicBezTo>
                <a:cubicBezTo>
                  <a:pt x="11497605" y="450253"/>
                  <a:pt x="11500780" y="453428"/>
                  <a:pt x="11505110" y="456027"/>
                </a:cubicBezTo>
                <a:cubicBezTo>
                  <a:pt x="11509441" y="458625"/>
                  <a:pt x="11514060" y="460357"/>
                  <a:pt x="11519545" y="461512"/>
                </a:cubicBezTo>
                <a:cubicBezTo>
                  <a:pt x="11525030" y="462666"/>
                  <a:pt x="11530515" y="463244"/>
                  <a:pt x="11536288" y="463244"/>
                </a:cubicBezTo>
                <a:cubicBezTo>
                  <a:pt x="11541773" y="463244"/>
                  <a:pt x="11546681" y="462666"/>
                  <a:pt x="11551011" y="461512"/>
                </a:cubicBezTo>
                <a:cubicBezTo>
                  <a:pt x="11555342" y="460357"/>
                  <a:pt x="11558806" y="459202"/>
                  <a:pt x="11561693" y="457759"/>
                </a:cubicBezTo>
                <a:cubicBezTo>
                  <a:pt x="11564002" y="456604"/>
                  <a:pt x="11566023" y="455449"/>
                  <a:pt x="11567466" y="454583"/>
                </a:cubicBezTo>
                <a:lnTo>
                  <a:pt x="11567466" y="460357"/>
                </a:lnTo>
                <a:lnTo>
                  <a:pt x="11571219" y="460357"/>
                </a:lnTo>
                <a:lnTo>
                  <a:pt x="11613944" y="460357"/>
                </a:lnTo>
                <a:lnTo>
                  <a:pt x="11613944" y="447943"/>
                </a:lnTo>
                <a:lnTo>
                  <a:pt x="11610192" y="447943"/>
                </a:lnTo>
                <a:lnTo>
                  <a:pt x="11610192" y="447655"/>
                </a:lnTo>
                <a:lnTo>
                  <a:pt x="11605861" y="447655"/>
                </a:lnTo>
                <a:cubicBezTo>
                  <a:pt x="11604707" y="447655"/>
                  <a:pt x="11604129" y="447366"/>
                  <a:pt x="11603552" y="447077"/>
                </a:cubicBezTo>
                <a:cubicBezTo>
                  <a:pt x="11602974" y="446789"/>
                  <a:pt x="11602686" y="445923"/>
                  <a:pt x="11602686" y="445057"/>
                </a:cubicBezTo>
                <a:lnTo>
                  <a:pt x="11602686" y="441015"/>
                </a:lnTo>
                <a:lnTo>
                  <a:pt x="11602686" y="379236"/>
                </a:lnTo>
                <a:cubicBezTo>
                  <a:pt x="11602686" y="372308"/>
                  <a:pt x="11601531" y="366534"/>
                  <a:pt x="11598933" y="361915"/>
                </a:cubicBezTo>
                <a:cubicBezTo>
                  <a:pt x="11596335" y="357296"/>
                  <a:pt x="11592871" y="353832"/>
                  <a:pt x="11588540" y="351234"/>
                </a:cubicBezTo>
                <a:cubicBezTo>
                  <a:pt x="11584210" y="348636"/>
                  <a:pt x="11579014" y="346904"/>
                  <a:pt x="11572663" y="345749"/>
                </a:cubicBezTo>
                <a:cubicBezTo>
                  <a:pt x="11566311" y="344594"/>
                  <a:pt x="11559672" y="344017"/>
                  <a:pt x="11552455" y="344017"/>
                </a:cubicBezTo>
                <a:close/>
                <a:moveTo>
                  <a:pt x="11136172" y="344017"/>
                </a:moveTo>
                <a:cubicBezTo>
                  <a:pt x="11129821" y="344017"/>
                  <a:pt x="11123758" y="344594"/>
                  <a:pt x="11117696" y="345460"/>
                </a:cubicBezTo>
                <a:cubicBezTo>
                  <a:pt x="11111633" y="346615"/>
                  <a:pt x="11106148" y="347481"/>
                  <a:pt x="11101529" y="348925"/>
                </a:cubicBezTo>
                <a:cubicBezTo>
                  <a:pt x="11096622" y="350079"/>
                  <a:pt x="11092580" y="351523"/>
                  <a:pt x="11089405" y="352677"/>
                </a:cubicBezTo>
                <a:cubicBezTo>
                  <a:pt x="11086229" y="353832"/>
                  <a:pt x="11084208" y="354698"/>
                  <a:pt x="11083631" y="355276"/>
                </a:cubicBezTo>
                <a:lnTo>
                  <a:pt x="11083631" y="383567"/>
                </a:lnTo>
                <a:lnTo>
                  <a:pt x="11106148" y="383567"/>
                </a:lnTo>
                <a:lnTo>
                  <a:pt x="11106148" y="374040"/>
                </a:lnTo>
                <a:cubicBezTo>
                  <a:pt x="11106148" y="372308"/>
                  <a:pt x="11106437" y="370865"/>
                  <a:pt x="11106726" y="369132"/>
                </a:cubicBezTo>
                <a:cubicBezTo>
                  <a:pt x="11107014" y="367689"/>
                  <a:pt x="11107880" y="366246"/>
                  <a:pt x="11109324" y="364802"/>
                </a:cubicBezTo>
                <a:cubicBezTo>
                  <a:pt x="11111922" y="362493"/>
                  <a:pt x="11115386" y="360761"/>
                  <a:pt x="11119717" y="359895"/>
                </a:cubicBezTo>
                <a:cubicBezTo>
                  <a:pt x="11124047" y="359029"/>
                  <a:pt x="11127800" y="358451"/>
                  <a:pt x="11131264" y="358451"/>
                </a:cubicBezTo>
                <a:cubicBezTo>
                  <a:pt x="11139058" y="358451"/>
                  <a:pt x="11144255" y="359895"/>
                  <a:pt x="11147430" y="362781"/>
                </a:cubicBezTo>
                <a:cubicBezTo>
                  <a:pt x="11150317" y="365668"/>
                  <a:pt x="11151761" y="371153"/>
                  <a:pt x="11151761" y="379525"/>
                </a:cubicBezTo>
                <a:lnTo>
                  <a:pt x="11151761" y="393093"/>
                </a:lnTo>
                <a:lnTo>
                  <a:pt x="11133862" y="393093"/>
                </a:lnTo>
                <a:cubicBezTo>
                  <a:pt x="11126356" y="393093"/>
                  <a:pt x="11119139" y="393671"/>
                  <a:pt x="11111922" y="394537"/>
                </a:cubicBezTo>
                <a:cubicBezTo>
                  <a:pt x="11104994" y="395691"/>
                  <a:pt x="11098643" y="397424"/>
                  <a:pt x="11093158" y="400310"/>
                </a:cubicBezTo>
                <a:cubicBezTo>
                  <a:pt x="11087673" y="403197"/>
                  <a:pt x="11083342" y="406950"/>
                  <a:pt x="11080167" y="411858"/>
                </a:cubicBezTo>
                <a:cubicBezTo>
                  <a:pt x="11076991" y="416765"/>
                  <a:pt x="11075259" y="422828"/>
                  <a:pt x="11075259" y="430334"/>
                </a:cubicBezTo>
                <a:cubicBezTo>
                  <a:pt x="11075259" y="436685"/>
                  <a:pt x="11076414" y="441881"/>
                  <a:pt x="11079012" y="445923"/>
                </a:cubicBezTo>
                <a:cubicBezTo>
                  <a:pt x="11081610" y="450253"/>
                  <a:pt x="11084786" y="453428"/>
                  <a:pt x="11089116" y="456027"/>
                </a:cubicBezTo>
                <a:cubicBezTo>
                  <a:pt x="11093446" y="458625"/>
                  <a:pt x="11098065" y="460357"/>
                  <a:pt x="11103550" y="461512"/>
                </a:cubicBezTo>
                <a:cubicBezTo>
                  <a:pt x="11109035" y="462666"/>
                  <a:pt x="11114520" y="463244"/>
                  <a:pt x="11120294" y="463244"/>
                </a:cubicBezTo>
                <a:cubicBezTo>
                  <a:pt x="11125779" y="463244"/>
                  <a:pt x="11130687" y="462666"/>
                  <a:pt x="11135017" y="461512"/>
                </a:cubicBezTo>
                <a:cubicBezTo>
                  <a:pt x="11139347" y="460357"/>
                  <a:pt x="11142811" y="459202"/>
                  <a:pt x="11145698" y="457759"/>
                </a:cubicBezTo>
                <a:cubicBezTo>
                  <a:pt x="11148008" y="456604"/>
                  <a:pt x="11150028" y="455449"/>
                  <a:pt x="11151472" y="454583"/>
                </a:cubicBezTo>
                <a:lnTo>
                  <a:pt x="11151472" y="460357"/>
                </a:lnTo>
                <a:lnTo>
                  <a:pt x="11155225" y="460357"/>
                </a:lnTo>
                <a:lnTo>
                  <a:pt x="11197950" y="460357"/>
                </a:lnTo>
                <a:lnTo>
                  <a:pt x="11197950" y="447943"/>
                </a:lnTo>
                <a:lnTo>
                  <a:pt x="11193908" y="447943"/>
                </a:lnTo>
                <a:lnTo>
                  <a:pt x="11193908" y="447655"/>
                </a:lnTo>
                <a:lnTo>
                  <a:pt x="11189578" y="447655"/>
                </a:lnTo>
                <a:cubicBezTo>
                  <a:pt x="11188423" y="447655"/>
                  <a:pt x="11187846" y="447366"/>
                  <a:pt x="11187269" y="447077"/>
                </a:cubicBezTo>
                <a:cubicBezTo>
                  <a:pt x="11186691" y="446789"/>
                  <a:pt x="11186403" y="445923"/>
                  <a:pt x="11186403" y="445057"/>
                </a:cubicBezTo>
                <a:lnTo>
                  <a:pt x="11186403" y="441015"/>
                </a:lnTo>
                <a:lnTo>
                  <a:pt x="11186403" y="379236"/>
                </a:lnTo>
                <a:cubicBezTo>
                  <a:pt x="11186403" y="372308"/>
                  <a:pt x="11185248" y="366534"/>
                  <a:pt x="11182650" y="361915"/>
                </a:cubicBezTo>
                <a:cubicBezTo>
                  <a:pt x="11180052" y="357296"/>
                  <a:pt x="11176587" y="353832"/>
                  <a:pt x="11172257" y="351234"/>
                </a:cubicBezTo>
                <a:cubicBezTo>
                  <a:pt x="11167927" y="348636"/>
                  <a:pt x="11162731" y="346904"/>
                  <a:pt x="11156380" y="345749"/>
                </a:cubicBezTo>
                <a:cubicBezTo>
                  <a:pt x="11150317" y="344594"/>
                  <a:pt x="11143389" y="344017"/>
                  <a:pt x="11136172" y="344017"/>
                </a:cubicBezTo>
                <a:close/>
                <a:moveTo>
                  <a:pt x="11285421" y="289167"/>
                </a:moveTo>
                <a:lnTo>
                  <a:pt x="11285421" y="301580"/>
                </a:lnTo>
                <a:lnTo>
                  <a:pt x="11289463" y="301580"/>
                </a:lnTo>
                <a:lnTo>
                  <a:pt x="11293793" y="301580"/>
                </a:lnTo>
                <a:cubicBezTo>
                  <a:pt x="11294948" y="301580"/>
                  <a:pt x="11295525" y="301869"/>
                  <a:pt x="11296103" y="302158"/>
                </a:cubicBezTo>
                <a:cubicBezTo>
                  <a:pt x="11296680" y="302446"/>
                  <a:pt x="11296969" y="303312"/>
                  <a:pt x="11296969" y="304178"/>
                </a:cubicBezTo>
                <a:cubicBezTo>
                  <a:pt x="11296969" y="305045"/>
                  <a:pt x="11297258" y="306488"/>
                  <a:pt x="11297258" y="308220"/>
                </a:cubicBezTo>
                <a:lnTo>
                  <a:pt x="11297258" y="354410"/>
                </a:lnTo>
                <a:cubicBezTo>
                  <a:pt x="11294659" y="351523"/>
                  <a:pt x="11290618" y="349213"/>
                  <a:pt x="11285133" y="346904"/>
                </a:cubicBezTo>
                <a:cubicBezTo>
                  <a:pt x="11279648" y="344883"/>
                  <a:pt x="11272719" y="343728"/>
                  <a:pt x="11264348" y="343728"/>
                </a:cubicBezTo>
                <a:cubicBezTo>
                  <a:pt x="11256842" y="343728"/>
                  <a:pt x="11249336" y="344883"/>
                  <a:pt x="11242408" y="347192"/>
                </a:cubicBezTo>
                <a:cubicBezTo>
                  <a:pt x="11235190" y="349502"/>
                  <a:pt x="11229128" y="353255"/>
                  <a:pt x="11223643" y="358162"/>
                </a:cubicBezTo>
                <a:cubicBezTo>
                  <a:pt x="11218158" y="363070"/>
                  <a:pt x="11213828" y="369421"/>
                  <a:pt x="11210364" y="376927"/>
                </a:cubicBezTo>
                <a:cubicBezTo>
                  <a:pt x="11207188" y="384433"/>
                  <a:pt x="11205456" y="393671"/>
                  <a:pt x="11205456" y="404352"/>
                </a:cubicBezTo>
                <a:cubicBezTo>
                  <a:pt x="11205456" y="415899"/>
                  <a:pt x="11207188" y="425426"/>
                  <a:pt x="11210941" y="432643"/>
                </a:cubicBezTo>
                <a:cubicBezTo>
                  <a:pt x="11214694" y="440149"/>
                  <a:pt x="11219313" y="445923"/>
                  <a:pt x="11224798" y="450542"/>
                </a:cubicBezTo>
                <a:cubicBezTo>
                  <a:pt x="11230283" y="454872"/>
                  <a:pt x="11236634" y="458047"/>
                  <a:pt x="11243562" y="459779"/>
                </a:cubicBezTo>
                <a:cubicBezTo>
                  <a:pt x="11250491" y="461512"/>
                  <a:pt x="11257130" y="462378"/>
                  <a:pt x="11263770" y="462378"/>
                </a:cubicBezTo>
                <a:cubicBezTo>
                  <a:pt x="11270121" y="462378"/>
                  <a:pt x="11275318" y="461800"/>
                  <a:pt x="11279936" y="460357"/>
                </a:cubicBezTo>
                <a:cubicBezTo>
                  <a:pt x="11284555" y="458913"/>
                  <a:pt x="11288308" y="457470"/>
                  <a:pt x="11291484" y="455449"/>
                </a:cubicBezTo>
                <a:cubicBezTo>
                  <a:pt x="11294082" y="454006"/>
                  <a:pt x="11296392" y="452274"/>
                  <a:pt x="11298124" y="450830"/>
                </a:cubicBezTo>
                <a:lnTo>
                  <a:pt x="11298124" y="459491"/>
                </a:lnTo>
                <a:lnTo>
                  <a:pt x="11302454" y="459491"/>
                </a:lnTo>
                <a:lnTo>
                  <a:pt x="11345468" y="459491"/>
                </a:lnTo>
                <a:lnTo>
                  <a:pt x="11345468" y="447077"/>
                </a:lnTo>
                <a:lnTo>
                  <a:pt x="11340849" y="447077"/>
                </a:lnTo>
                <a:lnTo>
                  <a:pt x="11340849" y="447655"/>
                </a:lnTo>
                <a:lnTo>
                  <a:pt x="11336519" y="447655"/>
                </a:lnTo>
                <a:cubicBezTo>
                  <a:pt x="11335364" y="447655"/>
                  <a:pt x="11334787" y="447366"/>
                  <a:pt x="11334209" y="447077"/>
                </a:cubicBezTo>
                <a:cubicBezTo>
                  <a:pt x="11333632" y="446789"/>
                  <a:pt x="11333343" y="445923"/>
                  <a:pt x="11333343" y="445057"/>
                </a:cubicBezTo>
                <a:lnTo>
                  <a:pt x="11333343" y="441015"/>
                </a:lnTo>
                <a:lnTo>
                  <a:pt x="11333343" y="289167"/>
                </a:lnTo>
                <a:lnTo>
                  <a:pt x="11285421" y="289167"/>
                </a:lnTo>
                <a:close/>
                <a:moveTo>
                  <a:pt x="11816890" y="288012"/>
                </a:moveTo>
                <a:cubicBezTo>
                  <a:pt x="11806208" y="288012"/>
                  <a:pt x="11797259" y="296673"/>
                  <a:pt x="11797259" y="307643"/>
                </a:cubicBezTo>
                <a:cubicBezTo>
                  <a:pt x="11797259" y="318613"/>
                  <a:pt x="11805920" y="327273"/>
                  <a:pt x="11816890" y="327273"/>
                </a:cubicBezTo>
                <a:cubicBezTo>
                  <a:pt x="11827571" y="327273"/>
                  <a:pt x="11836520" y="318613"/>
                  <a:pt x="11836520" y="307643"/>
                </a:cubicBezTo>
                <a:cubicBezTo>
                  <a:pt x="11836520" y="296673"/>
                  <a:pt x="11827571" y="288012"/>
                  <a:pt x="11816890" y="288012"/>
                </a:cubicBezTo>
                <a:close/>
                <a:moveTo>
                  <a:pt x="10979284" y="122123"/>
                </a:moveTo>
                <a:lnTo>
                  <a:pt x="10886839" y="179073"/>
                </a:lnTo>
                <a:lnTo>
                  <a:pt x="10886839" y="290319"/>
                </a:lnTo>
                <a:lnTo>
                  <a:pt x="10695376" y="401887"/>
                </a:lnTo>
                <a:cubicBezTo>
                  <a:pt x="10694466" y="440995"/>
                  <a:pt x="10696732" y="470577"/>
                  <a:pt x="10695822" y="509685"/>
                </a:cubicBezTo>
                <a:lnTo>
                  <a:pt x="10789979" y="572814"/>
                </a:lnTo>
                <a:cubicBezTo>
                  <a:pt x="10788953" y="610839"/>
                  <a:pt x="10794278" y="648863"/>
                  <a:pt x="10793252" y="686888"/>
                </a:cubicBezTo>
                <a:lnTo>
                  <a:pt x="10888203" y="739772"/>
                </a:lnTo>
                <a:lnTo>
                  <a:pt x="11075474" y="631651"/>
                </a:lnTo>
                <a:cubicBezTo>
                  <a:pt x="11079640" y="582229"/>
                  <a:pt x="11071067" y="550143"/>
                  <a:pt x="11075128" y="512292"/>
                </a:cubicBezTo>
                <a:lnTo>
                  <a:pt x="10983160" y="459313"/>
                </a:lnTo>
                <a:cubicBezTo>
                  <a:pt x="10982751" y="435960"/>
                  <a:pt x="10982852" y="409196"/>
                  <a:pt x="10983210" y="380726"/>
                </a:cubicBezTo>
                <a:cubicBezTo>
                  <a:pt x="10983420" y="368980"/>
                  <a:pt x="10983629" y="357233"/>
                  <a:pt x="10983839" y="345487"/>
                </a:cubicBezTo>
                <a:cubicBezTo>
                  <a:pt x="11015358" y="328898"/>
                  <a:pt x="11044497" y="307546"/>
                  <a:pt x="11076016" y="290957"/>
                </a:cubicBezTo>
                <a:cubicBezTo>
                  <a:pt x="11076924" y="250940"/>
                  <a:pt x="11075453" y="220445"/>
                  <a:pt x="11076362" y="180428"/>
                </a:cubicBezTo>
                <a:cubicBezTo>
                  <a:pt x="11040396" y="155067"/>
                  <a:pt x="10995250" y="130549"/>
                  <a:pt x="10979284" y="12212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743700"/>
                </a:lnTo>
                <a:lnTo>
                  <a:pt x="0" y="67437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sv-SE"/>
              <a:t>   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3C50F21-EDAA-4EFE-8D23-F0A68F0E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AC3D4C8-5242-466E-A4C9-8945F594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0C870AC-4DEE-4C73-9B00-540E4816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C1FA383F-E1F8-439A-9C11-136B3DEC96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531" y="3429000"/>
            <a:ext cx="5530469" cy="2722354"/>
          </a:xfrm>
          <a:custGeom>
            <a:avLst/>
            <a:gdLst>
              <a:gd name="connsiteX0" fmla="*/ 5243866 w 5243866"/>
              <a:gd name="connsiteY0" fmla="*/ 0 h 2581275"/>
              <a:gd name="connsiteX1" fmla="*/ 4589424 w 5243866"/>
              <a:gd name="connsiteY1" fmla="*/ 2576504 h 2581275"/>
              <a:gd name="connsiteX2" fmla="*/ 0 w 5243866"/>
              <a:gd name="connsiteY2" fmla="*/ 2581275 h 2581275"/>
              <a:gd name="connsiteX3" fmla="*/ 679133 w 5243866"/>
              <a:gd name="connsiteY3" fmla="*/ 19293 h 258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3866" h="2581275">
                <a:moveTo>
                  <a:pt x="5243866" y="0"/>
                </a:moveTo>
                <a:lnTo>
                  <a:pt x="4589424" y="2576504"/>
                </a:lnTo>
                <a:lnTo>
                  <a:pt x="0" y="2581275"/>
                </a:lnTo>
                <a:lnTo>
                  <a:pt x="679133" y="1929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720000" tIns="180000" rIns="540000" bIns="180000">
            <a:noAutofit/>
          </a:bodyPr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Titel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37C98E0B-E2E2-4A59-8D3C-29524D8DEF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1589" y="5134310"/>
            <a:ext cx="3586162" cy="447340"/>
          </a:xfrm>
          <a:custGeom>
            <a:avLst/>
            <a:gdLst>
              <a:gd name="connsiteX0" fmla="*/ 0 w 4024312"/>
              <a:gd name="connsiteY0" fmla="*/ 0 h 1982787"/>
              <a:gd name="connsiteX1" fmla="*/ 4024312 w 4024312"/>
              <a:gd name="connsiteY1" fmla="*/ 0 h 1982787"/>
              <a:gd name="connsiteX2" fmla="*/ 4024312 w 4024312"/>
              <a:gd name="connsiteY2" fmla="*/ 1982787 h 1982787"/>
              <a:gd name="connsiteX3" fmla="*/ 0 w 4024312"/>
              <a:gd name="connsiteY3" fmla="*/ 1982787 h 1982787"/>
              <a:gd name="connsiteX4" fmla="*/ 0 w 4024312"/>
              <a:gd name="connsiteY4" fmla="*/ 0 h 1982787"/>
              <a:gd name="connsiteX0" fmla="*/ -335346 w 4024312"/>
              <a:gd name="connsiteY0" fmla="*/ 371773 h 1982787"/>
              <a:gd name="connsiteX1" fmla="*/ -670732 w 4024312"/>
              <a:gd name="connsiteY1" fmla="*/ 371773 h 1982787"/>
              <a:gd name="connsiteX2" fmla="*/ -1878026 w 4024312"/>
              <a:gd name="connsiteY2" fmla="*/ 2230635 h 1982787"/>
              <a:gd name="connsiteX0" fmla="*/ 1878026 w 5902338"/>
              <a:gd name="connsiteY0" fmla="*/ 0 h 2230635"/>
              <a:gd name="connsiteX1" fmla="*/ 5902338 w 5902338"/>
              <a:gd name="connsiteY1" fmla="*/ 0 h 2230635"/>
              <a:gd name="connsiteX2" fmla="*/ 5902338 w 5902338"/>
              <a:gd name="connsiteY2" fmla="*/ 1982787 h 2230635"/>
              <a:gd name="connsiteX3" fmla="*/ 1878026 w 5902338"/>
              <a:gd name="connsiteY3" fmla="*/ 1982787 h 2230635"/>
              <a:gd name="connsiteX4" fmla="*/ 1878026 w 5902338"/>
              <a:gd name="connsiteY4" fmla="*/ 0 h 2230635"/>
              <a:gd name="connsiteX0" fmla="*/ 1207294 w 5902338"/>
              <a:gd name="connsiteY0" fmla="*/ 371773 h 2230635"/>
              <a:gd name="connsiteX1" fmla="*/ 0 w 5902338"/>
              <a:gd name="connsiteY1" fmla="*/ 2230635 h 2230635"/>
              <a:gd name="connsiteX0" fmla="*/ 1878026 w 5902338"/>
              <a:gd name="connsiteY0" fmla="*/ 0 h 2230635"/>
              <a:gd name="connsiteX1" fmla="*/ 5902338 w 5902338"/>
              <a:gd name="connsiteY1" fmla="*/ 0 h 2230635"/>
              <a:gd name="connsiteX2" fmla="*/ 5902338 w 5902338"/>
              <a:gd name="connsiteY2" fmla="*/ 1982787 h 2230635"/>
              <a:gd name="connsiteX3" fmla="*/ 1878026 w 5902338"/>
              <a:gd name="connsiteY3" fmla="*/ 1982787 h 2230635"/>
              <a:gd name="connsiteX4" fmla="*/ 1878026 w 5902338"/>
              <a:gd name="connsiteY4" fmla="*/ 0 h 2230635"/>
              <a:gd name="connsiteX0" fmla="*/ 4026694 w 5902338"/>
              <a:gd name="connsiteY0" fmla="*/ 1971973 h 2230635"/>
              <a:gd name="connsiteX1" fmla="*/ 0 w 5902338"/>
              <a:gd name="connsiteY1" fmla="*/ 2230635 h 2230635"/>
              <a:gd name="connsiteX0" fmla="*/ 125426 w 4149738"/>
              <a:gd name="connsiteY0" fmla="*/ 0 h 2027435"/>
              <a:gd name="connsiteX1" fmla="*/ 4149738 w 4149738"/>
              <a:gd name="connsiteY1" fmla="*/ 0 h 2027435"/>
              <a:gd name="connsiteX2" fmla="*/ 4149738 w 4149738"/>
              <a:gd name="connsiteY2" fmla="*/ 1982787 h 2027435"/>
              <a:gd name="connsiteX3" fmla="*/ 125426 w 4149738"/>
              <a:gd name="connsiteY3" fmla="*/ 1982787 h 2027435"/>
              <a:gd name="connsiteX4" fmla="*/ 125426 w 4149738"/>
              <a:gd name="connsiteY4" fmla="*/ 0 h 2027435"/>
              <a:gd name="connsiteX0" fmla="*/ 2274094 w 4149738"/>
              <a:gd name="connsiteY0" fmla="*/ 1971973 h 2027435"/>
              <a:gd name="connsiteX1" fmla="*/ 0 w 4149738"/>
              <a:gd name="connsiteY1" fmla="*/ 2027435 h 2027435"/>
              <a:gd name="connsiteX0" fmla="*/ 1601 w 4025913"/>
              <a:gd name="connsiteY0" fmla="*/ 0 h 1982985"/>
              <a:gd name="connsiteX1" fmla="*/ 4025913 w 4025913"/>
              <a:gd name="connsiteY1" fmla="*/ 0 h 1982985"/>
              <a:gd name="connsiteX2" fmla="*/ 4025913 w 4025913"/>
              <a:gd name="connsiteY2" fmla="*/ 1982787 h 1982985"/>
              <a:gd name="connsiteX3" fmla="*/ 1601 w 4025913"/>
              <a:gd name="connsiteY3" fmla="*/ 1982787 h 1982985"/>
              <a:gd name="connsiteX4" fmla="*/ 1601 w 4025913"/>
              <a:gd name="connsiteY4" fmla="*/ 0 h 1982985"/>
              <a:gd name="connsiteX0" fmla="*/ 2150269 w 4025913"/>
              <a:gd name="connsiteY0" fmla="*/ 1971973 h 1982985"/>
              <a:gd name="connsiteX1" fmla="*/ 0 w 4025913"/>
              <a:gd name="connsiteY1" fmla="*/ 1982985 h 1982985"/>
              <a:gd name="connsiteX0" fmla="*/ 1601 w 4025913"/>
              <a:gd name="connsiteY0" fmla="*/ 0 h 2073573"/>
              <a:gd name="connsiteX1" fmla="*/ 4025913 w 4025913"/>
              <a:gd name="connsiteY1" fmla="*/ 0 h 2073573"/>
              <a:gd name="connsiteX2" fmla="*/ 4025913 w 4025913"/>
              <a:gd name="connsiteY2" fmla="*/ 1982787 h 2073573"/>
              <a:gd name="connsiteX3" fmla="*/ 1601 w 4025913"/>
              <a:gd name="connsiteY3" fmla="*/ 1982787 h 2073573"/>
              <a:gd name="connsiteX4" fmla="*/ 1601 w 4025913"/>
              <a:gd name="connsiteY4" fmla="*/ 0 h 2073573"/>
              <a:gd name="connsiteX0" fmla="*/ 1581944 w 4025913"/>
              <a:gd name="connsiteY0" fmla="*/ 2073573 h 2073573"/>
              <a:gd name="connsiteX1" fmla="*/ 0 w 4025913"/>
              <a:gd name="connsiteY1" fmla="*/ 1982985 h 2073573"/>
              <a:gd name="connsiteX0" fmla="*/ 1601 w 4025913"/>
              <a:gd name="connsiteY0" fmla="*/ 0 h 1982985"/>
              <a:gd name="connsiteX1" fmla="*/ 4025913 w 4025913"/>
              <a:gd name="connsiteY1" fmla="*/ 0 h 1982985"/>
              <a:gd name="connsiteX2" fmla="*/ 4025913 w 4025913"/>
              <a:gd name="connsiteY2" fmla="*/ 1982787 h 1982985"/>
              <a:gd name="connsiteX3" fmla="*/ 1601 w 4025913"/>
              <a:gd name="connsiteY3" fmla="*/ 1982787 h 1982985"/>
              <a:gd name="connsiteX4" fmla="*/ 1601 w 4025913"/>
              <a:gd name="connsiteY4" fmla="*/ 0 h 1982985"/>
              <a:gd name="connsiteX0" fmla="*/ 2001044 w 4025913"/>
              <a:gd name="connsiteY0" fmla="*/ 1981498 h 1982985"/>
              <a:gd name="connsiteX1" fmla="*/ 0 w 4025913"/>
              <a:gd name="connsiteY1" fmla="*/ 1982985 h 1982985"/>
              <a:gd name="connsiteX0" fmla="*/ 14301 w 4038613"/>
              <a:gd name="connsiteY0" fmla="*/ 1390 h 1984177"/>
              <a:gd name="connsiteX1" fmla="*/ 4038613 w 4038613"/>
              <a:gd name="connsiteY1" fmla="*/ 1390 h 1984177"/>
              <a:gd name="connsiteX2" fmla="*/ 4038613 w 4038613"/>
              <a:gd name="connsiteY2" fmla="*/ 1984177 h 1984177"/>
              <a:gd name="connsiteX3" fmla="*/ 14301 w 4038613"/>
              <a:gd name="connsiteY3" fmla="*/ 1984177 h 1984177"/>
              <a:gd name="connsiteX4" fmla="*/ 14301 w 4038613"/>
              <a:gd name="connsiteY4" fmla="*/ 1390 h 1984177"/>
              <a:gd name="connsiteX0" fmla="*/ 2013744 w 4038613"/>
              <a:gd name="connsiteY0" fmla="*/ 1982888 h 1984177"/>
              <a:gd name="connsiteX1" fmla="*/ 0 w 4038613"/>
              <a:gd name="connsiteY1" fmla="*/ 0 h 1984177"/>
              <a:gd name="connsiteX0" fmla="*/ 14301 w 4038613"/>
              <a:gd name="connsiteY0" fmla="*/ 56852 h 2039639"/>
              <a:gd name="connsiteX1" fmla="*/ 4038613 w 4038613"/>
              <a:gd name="connsiteY1" fmla="*/ 56852 h 2039639"/>
              <a:gd name="connsiteX2" fmla="*/ 4038613 w 4038613"/>
              <a:gd name="connsiteY2" fmla="*/ 2039639 h 2039639"/>
              <a:gd name="connsiteX3" fmla="*/ 14301 w 4038613"/>
              <a:gd name="connsiteY3" fmla="*/ 2039639 h 2039639"/>
              <a:gd name="connsiteX4" fmla="*/ 14301 w 4038613"/>
              <a:gd name="connsiteY4" fmla="*/ 56852 h 2039639"/>
              <a:gd name="connsiteX0" fmla="*/ 1788319 w 4038613"/>
              <a:gd name="connsiteY0" fmla="*/ 0 h 2039639"/>
              <a:gd name="connsiteX1" fmla="*/ 0 w 4038613"/>
              <a:gd name="connsiteY1" fmla="*/ 55462 h 2039639"/>
              <a:gd name="connsiteX0" fmla="*/ 0 w 4024312"/>
              <a:gd name="connsiteY0" fmla="*/ 56852 h 2039639"/>
              <a:gd name="connsiteX1" fmla="*/ 4024312 w 4024312"/>
              <a:gd name="connsiteY1" fmla="*/ 56852 h 2039639"/>
              <a:gd name="connsiteX2" fmla="*/ 4024312 w 4024312"/>
              <a:gd name="connsiteY2" fmla="*/ 2039639 h 2039639"/>
              <a:gd name="connsiteX3" fmla="*/ 0 w 4024312"/>
              <a:gd name="connsiteY3" fmla="*/ 2039639 h 2039639"/>
              <a:gd name="connsiteX4" fmla="*/ 0 w 4024312"/>
              <a:gd name="connsiteY4" fmla="*/ 56852 h 2039639"/>
              <a:gd name="connsiteX0" fmla="*/ 1774018 w 4024312"/>
              <a:gd name="connsiteY0" fmla="*/ 0 h 2039639"/>
              <a:gd name="connsiteX1" fmla="*/ 188899 w 4024312"/>
              <a:gd name="connsiteY1" fmla="*/ 172937 h 2039639"/>
              <a:gd name="connsiteX0" fmla="*/ 0 w 4024312"/>
              <a:gd name="connsiteY0" fmla="*/ 56852 h 2039639"/>
              <a:gd name="connsiteX1" fmla="*/ 4024312 w 4024312"/>
              <a:gd name="connsiteY1" fmla="*/ 56852 h 2039639"/>
              <a:gd name="connsiteX2" fmla="*/ 4024312 w 4024312"/>
              <a:gd name="connsiteY2" fmla="*/ 2039639 h 2039639"/>
              <a:gd name="connsiteX3" fmla="*/ 0 w 4024312"/>
              <a:gd name="connsiteY3" fmla="*/ 2039639 h 2039639"/>
              <a:gd name="connsiteX4" fmla="*/ 0 w 4024312"/>
              <a:gd name="connsiteY4" fmla="*/ 56852 h 2039639"/>
              <a:gd name="connsiteX0" fmla="*/ 1774018 w 4024312"/>
              <a:gd name="connsiteY0" fmla="*/ 0 h 2039639"/>
              <a:gd name="connsiteX1" fmla="*/ 1574 w 4024312"/>
              <a:gd name="connsiteY1" fmla="*/ 55462 h 2039639"/>
              <a:gd name="connsiteX0" fmla="*/ 0 w 4024312"/>
              <a:gd name="connsiteY0" fmla="*/ 1390 h 1984177"/>
              <a:gd name="connsiteX1" fmla="*/ 4024312 w 4024312"/>
              <a:gd name="connsiteY1" fmla="*/ 1390 h 1984177"/>
              <a:gd name="connsiteX2" fmla="*/ 4024312 w 4024312"/>
              <a:gd name="connsiteY2" fmla="*/ 1984177 h 1984177"/>
              <a:gd name="connsiteX3" fmla="*/ 0 w 4024312"/>
              <a:gd name="connsiteY3" fmla="*/ 1984177 h 1984177"/>
              <a:gd name="connsiteX4" fmla="*/ 0 w 4024312"/>
              <a:gd name="connsiteY4" fmla="*/ 1390 h 1984177"/>
              <a:gd name="connsiteX0" fmla="*/ 1777193 w 4024312"/>
              <a:gd name="connsiteY0" fmla="*/ 1688 h 1984177"/>
              <a:gd name="connsiteX1" fmla="*/ 1574 w 4024312"/>
              <a:gd name="connsiteY1" fmla="*/ 0 h 1984177"/>
              <a:gd name="connsiteX0" fmla="*/ 0 w 4024312"/>
              <a:gd name="connsiteY0" fmla="*/ 1390 h 1984177"/>
              <a:gd name="connsiteX1" fmla="*/ 4024312 w 4024312"/>
              <a:gd name="connsiteY1" fmla="*/ 1390 h 1984177"/>
              <a:gd name="connsiteX2" fmla="*/ 4024312 w 4024312"/>
              <a:gd name="connsiteY2" fmla="*/ 1984177 h 1984177"/>
              <a:gd name="connsiteX3" fmla="*/ 0 w 4024312"/>
              <a:gd name="connsiteY3" fmla="*/ 1984177 h 1984177"/>
              <a:gd name="connsiteX4" fmla="*/ 0 w 4024312"/>
              <a:gd name="connsiteY4" fmla="*/ 1390 h 1984177"/>
              <a:gd name="connsiteX0" fmla="*/ 1065199 w 4024312"/>
              <a:gd name="connsiteY0" fmla="*/ 30263 h 1984177"/>
              <a:gd name="connsiteX1" fmla="*/ 1574 w 4024312"/>
              <a:gd name="connsiteY1" fmla="*/ 0 h 1984177"/>
              <a:gd name="connsiteX0" fmla="*/ 0 w 4024312"/>
              <a:gd name="connsiteY0" fmla="*/ 0 h 1982787"/>
              <a:gd name="connsiteX1" fmla="*/ 4024312 w 4024312"/>
              <a:gd name="connsiteY1" fmla="*/ 0 h 1982787"/>
              <a:gd name="connsiteX2" fmla="*/ 4024312 w 4024312"/>
              <a:gd name="connsiteY2" fmla="*/ 1982787 h 1982787"/>
              <a:gd name="connsiteX3" fmla="*/ 0 w 4024312"/>
              <a:gd name="connsiteY3" fmla="*/ 1982787 h 1982787"/>
              <a:gd name="connsiteX4" fmla="*/ 0 w 4024312"/>
              <a:gd name="connsiteY4" fmla="*/ 0 h 1982787"/>
              <a:gd name="connsiteX0" fmla="*/ 1065199 w 4024312"/>
              <a:gd name="connsiteY0" fmla="*/ 28873 h 1982787"/>
              <a:gd name="connsiteX1" fmla="*/ 6336 w 4024312"/>
              <a:gd name="connsiteY1" fmla="*/ 46235 h 1982787"/>
              <a:gd name="connsiteX0" fmla="*/ 0 w 4024312"/>
              <a:gd name="connsiteY0" fmla="*/ 15678 h 1998465"/>
              <a:gd name="connsiteX1" fmla="*/ 4024312 w 4024312"/>
              <a:gd name="connsiteY1" fmla="*/ 15678 h 1998465"/>
              <a:gd name="connsiteX2" fmla="*/ 4024312 w 4024312"/>
              <a:gd name="connsiteY2" fmla="*/ 1998465 h 1998465"/>
              <a:gd name="connsiteX3" fmla="*/ 0 w 4024312"/>
              <a:gd name="connsiteY3" fmla="*/ 1998465 h 1998465"/>
              <a:gd name="connsiteX4" fmla="*/ 0 w 4024312"/>
              <a:gd name="connsiteY4" fmla="*/ 15678 h 1998465"/>
              <a:gd name="connsiteX0" fmla="*/ 1065199 w 4024312"/>
              <a:gd name="connsiteY0" fmla="*/ 44551 h 1998465"/>
              <a:gd name="connsiteX1" fmla="*/ 3955 w 4024312"/>
              <a:gd name="connsiteY1" fmla="*/ 0 h 1998465"/>
              <a:gd name="connsiteX0" fmla="*/ 807 w 4025119"/>
              <a:gd name="connsiteY0" fmla="*/ 0 h 1982787"/>
              <a:gd name="connsiteX1" fmla="*/ 4025119 w 4025119"/>
              <a:gd name="connsiteY1" fmla="*/ 0 h 1982787"/>
              <a:gd name="connsiteX2" fmla="*/ 4025119 w 4025119"/>
              <a:gd name="connsiteY2" fmla="*/ 1982787 h 1982787"/>
              <a:gd name="connsiteX3" fmla="*/ 807 w 4025119"/>
              <a:gd name="connsiteY3" fmla="*/ 1982787 h 1982787"/>
              <a:gd name="connsiteX4" fmla="*/ 807 w 4025119"/>
              <a:gd name="connsiteY4" fmla="*/ 0 h 1982787"/>
              <a:gd name="connsiteX0" fmla="*/ 1066006 w 4025119"/>
              <a:gd name="connsiteY0" fmla="*/ 28873 h 1982787"/>
              <a:gd name="connsiteX1" fmla="*/ 0 w 4025119"/>
              <a:gd name="connsiteY1" fmla="*/ 991 h 1982787"/>
              <a:gd name="connsiteX0" fmla="*/ 807 w 4025119"/>
              <a:gd name="connsiteY0" fmla="*/ 0 h 1982787"/>
              <a:gd name="connsiteX1" fmla="*/ 4025119 w 4025119"/>
              <a:gd name="connsiteY1" fmla="*/ 0 h 1982787"/>
              <a:gd name="connsiteX2" fmla="*/ 4025119 w 4025119"/>
              <a:gd name="connsiteY2" fmla="*/ 1982787 h 1982787"/>
              <a:gd name="connsiteX3" fmla="*/ 807 w 4025119"/>
              <a:gd name="connsiteY3" fmla="*/ 1982787 h 1982787"/>
              <a:gd name="connsiteX4" fmla="*/ 807 w 4025119"/>
              <a:gd name="connsiteY4" fmla="*/ 0 h 1982787"/>
              <a:gd name="connsiteX0" fmla="*/ 1116012 w 4025119"/>
              <a:gd name="connsiteY0" fmla="*/ 298 h 1982787"/>
              <a:gd name="connsiteX1" fmla="*/ 0 w 4025119"/>
              <a:gd name="connsiteY1" fmla="*/ 991 h 1982787"/>
              <a:gd name="connsiteX0" fmla="*/ 807 w 4025119"/>
              <a:gd name="connsiteY0" fmla="*/ 0 h 1982787"/>
              <a:gd name="connsiteX1" fmla="*/ 4025119 w 4025119"/>
              <a:gd name="connsiteY1" fmla="*/ 0 h 1982787"/>
              <a:gd name="connsiteX2" fmla="*/ 4025119 w 4025119"/>
              <a:gd name="connsiteY2" fmla="*/ 1982787 h 1982787"/>
              <a:gd name="connsiteX3" fmla="*/ 807 w 4025119"/>
              <a:gd name="connsiteY3" fmla="*/ 1982787 h 1982787"/>
              <a:gd name="connsiteX4" fmla="*/ 807 w 4025119"/>
              <a:gd name="connsiteY4" fmla="*/ 0 h 1982787"/>
              <a:gd name="connsiteX0" fmla="*/ 723986 w 4025119"/>
              <a:gd name="connsiteY0" fmla="*/ 298 h 1982787"/>
              <a:gd name="connsiteX1" fmla="*/ 0 w 4025119"/>
              <a:gd name="connsiteY1" fmla="*/ 991 h 1982787"/>
              <a:gd name="connsiteX0" fmla="*/ 807 w 4025119"/>
              <a:gd name="connsiteY0" fmla="*/ 0 h 1982787"/>
              <a:gd name="connsiteX1" fmla="*/ 4025119 w 4025119"/>
              <a:gd name="connsiteY1" fmla="*/ 0 h 1982787"/>
              <a:gd name="connsiteX2" fmla="*/ 4025119 w 4025119"/>
              <a:gd name="connsiteY2" fmla="*/ 1982787 h 1982787"/>
              <a:gd name="connsiteX3" fmla="*/ 807 w 4025119"/>
              <a:gd name="connsiteY3" fmla="*/ 1982787 h 1982787"/>
              <a:gd name="connsiteX4" fmla="*/ 807 w 4025119"/>
              <a:gd name="connsiteY4" fmla="*/ 0 h 1982787"/>
              <a:gd name="connsiteX0" fmla="*/ 597526 w 4025119"/>
              <a:gd name="connsiteY0" fmla="*/ 298 h 1982787"/>
              <a:gd name="connsiteX1" fmla="*/ 0 w 4025119"/>
              <a:gd name="connsiteY1" fmla="*/ 991 h 1982787"/>
              <a:gd name="connsiteX0" fmla="*/ 807 w 4025119"/>
              <a:gd name="connsiteY0" fmla="*/ 0 h 1982787"/>
              <a:gd name="connsiteX1" fmla="*/ 4025119 w 4025119"/>
              <a:gd name="connsiteY1" fmla="*/ 0 h 1982787"/>
              <a:gd name="connsiteX2" fmla="*/ 4025119 w 4025119"/>
              <a:gd name="connsiteY2" fmla="*/ 1982787 h 1982787"/>
              <a:gd name="connsiteX3" fmla="*/ 807 w 4025119"/>
              <a:gd name="connsiteY3" fmla="*/ 1982787 h 1982787"/>
              <a:gd name="connsiteX4" fmla="*/ 807 w 4025119"/>
              <a:gd name="connsiteY4" fmla="*/ 0 h 1982787"/>
              <a:gd name="connsiteX0" fmla="*/ 485424 w 4025119"/>
              <a:gd name="connsiteY0" fmla="*/ 298 h 1982787"/>
              <a:gd name="connsiteX1" fmla="*/ 0 w 4025119"/>
              <a:gd name="connsiteY1" fmla="*/ 991 h 198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25119" h="1982787" stroke="0" extrusionOk="0">
                <a:moveTo>
                  <a:pt x="807" y="0"/>
                </a:moveTo>
                <a:lnTo>
                  <a:pt x="4025119" y="0"/>
                </a:lnTo>
                <a:lnTo>
                  <a:pt x="4025119" y="1982787"/>
                </a:lnTo>
                <a:lnTo>
                  <a:pt x="807" y="1982787"/>
                </a:lnTo>
                <a:lnTo>
                  <a:pt x="807" y="0"/>
                </a:lnTo>
                <a:close/>
              </a:path>
              <a:path w="4025119" h="1982787" fill="none" extrusionOk="0">
                <a:moveTo>
                  <a:pt x="485424" y="298"/>
                </a:moveTo>
                <a:lnTo>
                  <a:pt x="0" y="991"/>
                </a:lnTo>
              </a:path>
            </a:pathLst>
          </a:custGeom>
          <a:ln w="28575">
            <a:solidFill>
              <a:schemeClr val="bg1"/>
            </a:solidFill>
          </a:ln>
        </p:spPr>
        <p:txBody>
          <a:bodyPr lIns="0" tIns="144000" anchor="b">
            <a:noAutofit/>
          </a:bodyPr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 err="1"/>
              <a:t>Name</a:t>
            </a:r>
            <a:r>
              <a:rPr lang="sv-SE"/>
              <a:t> </a:t>
            </a:r>
            <a:r>
              <a:rPr lang="sv-SE" err="1"/>
              <a:t>Surname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414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CC7EA98B-42C2-4354-9B39-8216EBAE1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20863"/>
            <a:ext cx="12192000" cy="5037137"/>
          </a:xfrm>
        </p:spPr>
        <p:txBody>
          <a:bodyPr tIns="90000" bIns="9000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1DED34D-22D8-4D92-844F-9E8E1C95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2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CC7EA98B-42C2-4354-9B39-8216EBAE1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20863"/>
            <a:ext cx="12192000" cy="5037137"/>
          </a:xfrm>
        </p:spPr>
        <p:txBody>
          <a:bodyPr tIns="90000" bIns="9000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1DED34D-22D8-4D92-844F-9E8E1C95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642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CC7EA98B-42C2-4354-9B39-8216EBAE1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20863"/>
            <a:ext cx="12192000" cy="5037137"/>
          </a:xfrm>
        </p:spPr>
        <p:txBody>
          <a:bodyPr tIns="90000" bIns="9000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1DED34D-22D8-4D92-844F-9E8E1C95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46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24F667F-31ED-4BC6-9445-13A6F85A1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1B46417-0D29-4EAC-A23C-B12D9BA72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A7AC329-117B-4BB0-94C4-5222002B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Platshållare för bild 7">
            <a:extLst>
              <a:ext uri="{FF2B5EF4-FFF2-40B4-BE49-F238E27FC236}">
                <a16:creationId xmlns:a16="http://schemas.microsoft.com/office/drawing/2014/main" id="{D242FD22-F216-4960-91D2-FE36709467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5635"/>
            <a:ext cx="8610600" cy="6749255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25" name="Platshållare för text 24">
            <a:extLst>
              <a:ext uri="{FF2B5EF4-FFF2-40B4-BE49-F238E27FC236}">
                <a16:creationId xmlns:a16="http://schemas.microsoft.com/office/drawing/2014/main" id="{7B265394-D42E-4693-B278-C327FC1A58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2403" y="77135"/>
            <a:ext cx="6701603" cy="6787755"/>
          </a:xfrm>
          <a:custGeom>
            <a:avLst/>
            <a:gdLst>
              <a:gd name="connsiteX0" fmla="*/ 6688442 w 6816596"/>
              <a:gd name="connsiteY0" fmla="*/ 0 h 6787755"/>
              <a:gd name="connsiteX1" fmla="*/ 6690266 w 6816596"/>
              <a:gd name="connsiteY1" fmla="*/ 940453 h 6787755"/>
              <a:gd name="connsiteX2" fmla="*/ 6816596 w 6816596"/>
              <a:gd name="connsiteY2" fmla="*/ 940453 h 6787755"/>
              <a:gd name="connsiteX3" fmla="*/ 6816596 w 6816596"/>
              <a:gd name="connsiteY3" fmla="*/ 5979178 h 6787755"/>
              <a:gd name="connsiteX4" fmla="*/ 6700036 w 6816596"/>
              <a:gd name="connsiteY4" fmla="*/ 5979178 h 6787755"/>
              <a:gd name="connsiteX5" fmla="*/ 6701603 w 6816596"/>
              <a:gd name="connsiteY5" fmla="*/ 6787210 h 6787755"/>
              <a:gd name="connsiteX6" fmla="*/ 2776345 w 6816596"/>
              <a:gd name="connsiteY6" fmla="*/ 6787755 h 6787755"/>
              <a:gd name="connsiteX7" fmla="*/ 0 w 6816596"/>
              <a:gd name="connsiteY7" fmla="*/ 5067916 h 6787755"/>
              <a:gd name="connsiteX8" fmla="*/ 1894808 w 6816596"/>
              <a:gd name="connsiteY8" fmla="*/ 7252 h 6787755"/>
              <a:gd name="connsiteX0" fmla="*/ 6688442 w 6816596"/>
              <a:gd name="connsiteY0" fmla="*/ 0 h 6787755"/>
              <a:gd name="connsiteX1" fmla="*/ 6690266 w 6816596"/>
              <a:gd name="connsiteY1" fmla="*/ 940453 h 6787755"/>
              <a:gd name="connsiteX2" fmla="*/ 6816596 w 6816596"/>
              <a:gd name="connsiteY2" fmla="*/ 940453 h 6787755"/>
              <a:gd name="connsiteX3" fmla="*/ 6700036 w 6816596"/>
              <a:gd name="connsiteY3" fmla="*/ 5979178 h 6787755"/>
              <a:gd name="connsiteX4" fmla="*/ 6701603 w 6816596"/>
              <a:gd name="connsiteY4" fmla="*/ 6787210 h 6787755"/>
              <a:gd name="connsiteX5" fmla="*/ 2776345 w 6816596"/>
              <a:gd name="connsiteY5" fmla="*/ 6787755 h 6787755"/>
              <a:gd name="connsiteX6" fmla="*/ 0 w 6816596"/>
              <a:gd name="connsiteY6" fmla="*/ 5067916 h 6787755"/>
              <a:gd name="connsiteX7" fmla="*/ 1894808 w 6816596"/>
              <a:gd name="connsiteY7" fmla="*/ 7252 h 6787755"/>
              <a:gd name="connsiteX8" fmla="*/ 6688442 w 6816596"/>
              <a:gd name="connsiteY8" fmla="*/ 0 h 6787755"/>
              <a:gd name="connsiteX0" fmla="*/ 6688442 w 6701603"/>
              <a:gd name="connsiteY0" fmla="*/ 0 h 6787755"/>
              <a:gd name="connsiteX1" fmla="*/ 6690266 w 6701603"/>
              <a:gd name="connsiteY1" fmla="*/ 940453 h 6787755"/>
              <a:gd name="connsiteX2" fmla="*/ 6700036 w 6701603"/>
              <a:gd name="connsiteY2" fmla="*/ 5979178 h 6787755"/>
              <a:gd name="connsiteX3" fmla="*/ 6701603 w 6701603"/>
              <a:gd name="connsiteY3" fmla="*/ 6787210 h 6787755"/>
              <a:gd name="connsiteX4" fmla="*/ 2776345 w 6701603"/>
              <a:gd name="connsiteY4" fmla="*/ 6787755 h 6787755"/>
              <a:gd name="connsiteX5" fmla="*/ 0 w 6701603"/>
              <a:gd name="connsiteY5" fmla="*/ 5067916 h 6787755"/>
              <a:gd name="connsiteX6" fmla="*/ 1894808 w 6701603"/>
              <a:gd name="connsiteY6" fmla="*/ 7252 h 6787755"/>
              <a:gd name="connsiteX7" fmla="*/ 6688442 w 6701603"/>
              <a:gd name="connsiteY7" fmla="*/ 0 h 6787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603" h="6787755">
                <a:moveTo>
                  <a:pt x="6688442" y="0"/>
                </a:moveTo>
                <a:lnTo>
                  <a:pt x="6690266" y="940453"/>
                </a:lnTo>
                <a:cubicBezTo>
                  <a:pt x="6693523" y="2620028"/>
                  <a:pt x="6696779" y="4299603"/>
                  <a:pt x="6700036" y="5979178"/>
                </a:cubicBezTo>
                <a:cubicBezTo>
                  <a:pt x="6700558" y="6248522"/>
                  <a:pt x="6701081" y="6517866"/>
                  <a:pt x="6701603" y="6787210"/>
                </a:cubicBezTo>
                <a:lnTo>
                  <a:pt x="2776345" y="6787755"/>
                </a:lnTo>
                <a:lnTo>
                  <a:pt x="0" y="5067916"/>
                </a:lnTo>
                <a:lnTo>
                  <a:pt x="1894808" y="7252"/>
                </a:lnTo>
                <a:lnTo>
                  <a:pt x="6688442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CB0084"/>
              </a:gs>
            </a:gsLst>
            <a:lin ang="10200000" scaled="0"/>
          </a:gradFill>
        </p:spPr>
        <p:txBody>
          <a:bodyPr wrap="square" lIns="936000" tIns="2988000" rIns="18000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81195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tshållare för bild 13">
            <a:extLst>
              <a:ext uri="{FF2B5EF4-FFF2-40B4-BE49-F238E27FC236}">
                <a16:creationId xmlns:a16="http://schemas.microsoft.com/office/drawing/2014/main" id="{0CADE6FC-7060-48AC-A8E4-086CEC3B102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05051" y="115629"/>
            <a:ext cx="9886949" cy="6742370"/>
          </a:xfrm>
          <a:custGeom>
            <a:avLst/>
            <a:gdLst>
              <a:gd name="connsiteX0" fmla="*/ 9612012 w 9886949"/>
              <a:gd name="connsiteY0" fmla="*/ 407352 h 6742370"/>
              <a:gd name="connsiteX1" fmla="*/ 9630777 w 9886949"/>
              <a:gd name="connsiteY1" fmla="*/ 407352 h 6742370"/>
              <a:gd name="connsiteX2" fmla="*/ 9630777 w 9886949"/>
              <a:gd name="connsiteY2" fmla="*/ 436221 h 6742370"/>
              <a:gd name="connsiteX3" fmla="*/ 9628179 w 9886949"/>
              <a:gd name="connsiteY3" fmla="*/ 439108 h 6742370"/>
              <a:gd name="connsiteX4" fmla="*/ 9623560 w 9886949"/>
              <a:gd name="connsiteY4" fmla="*/ 442283 h 6742370"/>
              <a:gd name="connsiteX5" fmla="*/ 9617209 w 9886949"/>
              <a:gd name="connsiteY5" fmla="*/ 444881 h 6742370"/>
              <a:gd name="connsiteX6" fmla="*/ 9609125 w 9886949"/>
              <a:gd name="connsiteY6" fmla="*/ 446036 h 6742370"/>
              <a:gd name="connsiteX7" fmla="*/ 9596135 w 9886949"/>
              <a:gd name="connsiteY7" fmla="*/ 441994 h 6742370"/>
              <a:gd name="connsiteX8" fmla="*/ 9590650 w 9886949"/>
              <a:gd name="connsiteY8" fmla="*/ 427560 h 6742370"/>
              <a:gd name="connsiteX9" fmla="*/ 9593825 w 9886949"/>
              <a:gd name="connsiteY9" fmla="*/ 415435 h 6742370"/>
              <a:gd name="connsiteX10" fmla="*/ 9602486 w 9886949"/>
              <a:gd name="connsiteY10" fmla="*/ 408796 h 6742370"/>
              <a:gd name="connsiteX11" fmla="*/ 9612012 w 9886949"/>
              <a:gd name="connsiteY11" fmla="*/ 407352 h 6742370"/>
              <a:gd name="connsiteX12" fmla="*/ 9243362 w 9886949"/>
              <a:gd name="connsiteY12" fmla="*/ 407352 h 6742370"/>
              <a:gd name="connsiteX13" fmla="*/ 9262127 w 9886949"/>
              <a:gd name="connsiteY13" fmla="*/ 407352 h 6742370"/>
              <a:gd name="connsiteX14" fmla="*/ 9262127 w 9886949"/>
              <a:gd name="connsiteY14" fmla="*/ 436221 h 6742370"/>
              <a:gd name="connsiteX15" fmla="*/ 9259528 w 9886949"/>
              <a:gd name="connsiteY15" fmla="*/ 439108 h 6742370"/>
              <a:gd name="connsiteX16" fmla="*/ 9254909 w 9886949"/>
              <a:gd name="connsiteY16" fmla="*/ 442283 h 6742370"/>
              <a:gd name="connsiteX17" fmla="*/ 9248558 w 9886949"/>
              <a:gd name="connsiteY17" fmla="*/ 444881 h 6742370"/>
              <a:gd name="connsiteX18" fmla="*/ 9240475 w 9886949"/>
              <a:gd name="connsiteY18" fmla="*/ 446036 h 6742370"/>
              <a:gd name="connsiteX19" fmla="*/ 9227484 w 9886949"/>
              <a:gd name="connsiteY19" fmla="*/ 441994 h 6742370"/>
              <a:gd name="connsiteX20" fmla="*/ 9221999 w 9886949"/>
              <a:gd name="connsiteY20" fmla="*/ 427560 h 6742370"/>
              <a:gd name="connsiteX21" fmla="*/ 9225175 w 9886949"/>
              <a:gd name="connsiteY21" fmla="*/ 415435 h 6742370"/>
              <a:gd name="connsiteX22" fmla="*/ 9233835 w 9886949"/>
              <a:gd name="connsiteY22" fmla="*/ 408796 h 6742370"/>
              <a:gd name="connsiteX23" fmla="*/ 9243362 w 9886949"/>
              <a:gd name="connsiteY23" fmla="*/ 407352 h 6742370"/>
              <a:gd name="connsiteX24" fmla="*/ 8827079 w 9886949"/>
              <a:gd name="connsiteY24" fmla="*/ 407352 h 6742370"/>
              <a:gd name="connsiteX25" fmla="*/ 8845843 w 9886949"/>
              <a:gd name="connsiteY25" fmla="*/ 407352 h 6742370"/>
              <a:gd name="connsiteX26" fmla="*/ 8845843 w 9886949"/>
              <a:gd name="connsiteY26" fmla="*/ 436221 h 6742370"/>
              <a:gd name="connsiteX27" fmla="*/ 8843245 w 9886949"/>
              <a:gd name="connsiteY27" fmla="*/ 439108 h 6742370"/>
              <a:gd name="connsiteX28" fmla="*/ 8838626 w 9886949"/>
              <a:gd name="connsiteY28" fmla="*/ 442283 h 6742370"/>
              <a:gd name="connsiteX29" fmla="*/ 8832275 w 9886949"/>
              <a:gd name="connsiteY29" fmla="*/ 444881 h 6742370"/>
              <a:gd name="connsiteX30" fmla="*/ 8824192 w 9886949"/>
              <a:gd name="connsiteY30" fmla="*/ 446036 h 6742370"/>
              <a:gd name="connsiteX31" fmla="*/ 8811201 w 9886949"/>
              <a:gd name="connsiteY31" fmla="*/ 441994 h 6742370"/>
              <a:gd name="connsiteX32" fmla="*/ 8805716 w 9886949"/>
              <a:gd name="connsiteY32" fmla="*/ 427560 h 6742370"/>
              <a:gd name="connsiteX33" fmla="*/ 8808892 w 9886949"/>
              <a:gd name="connsiteY33" fmla="*/ 415435 h 6742370"/>
              <a:gd name="connsiteX34" fmla="*/ 8817552 w 9886949"/>
              <a:gd name="connsiteY34" fmla="*/ 408796 h 6742370"/>
              <a:gd name="connsiteX35" fmla="*/ 8827079 w 9886949"/>
              <a:gd name="connsiteY35" fmla="*/ 407352 h 6742370"/>
              <a:gd name="connsiteX36" fmla="*/ 8965936 w 9886949"/>
              <a:gd name="connsiteY36" fmla="*/ 363184 h 6742370"/>
              <a:gd name="connsiteX37" fmla="*/ 8991918 w 9886949"/>
              <a:gd name="connsiteY37" fmla="*/ 376752 h 6742370"/>
              <a:gd name="connsiteX38" fmla="*/ 8991918 w 9886949"/>
              <a:gd name="connsiteY38" fmla="*/ 424962 h 6742370"/>
              <a:gd name="connsiteX39" fmla="*/ 8967380 w 9886949"/>
              <a:gd name="connsiteY39" fmla="*/ 440551 h 6742370"/>
              <a:gd name="connsiteX40" fmla="*/ 8941398 w 9886949"/>
              <a:gd name="connsiteY40" fmla="*/ 426694 h 6742370"/>
              <a:gd name="connsiteX41" fmla="*/ 8937934 w 9886949"/>
              <a:gd name="connsiteY41" fmla="*/ 401867 h 6742370"/>
              <a:gd name="connsiteX42" fmla="*/ 8942553 w 9886949"/>
              <a:gd name="connsiteY42" fmla="*/ 377329 h 6742370"/>
              <a:gd name="connsiteX43" fmla="*/ 8965936 w 9886949"/>
              <a:gd name="connsiteY43" fmla="*/ 363184 h 6742370"/>
              <a:gd name="connsiteX44" fmla="*/ 9481527 w 9886949"/>
              <a:gd name="connsiteY44" fmla="*/ 344996 h 6742370"/>
              <a:gd name="connsiteX45" fmla="*/ 9481527 w 9886949"/>
              <a:gd name="connsiteY45" fmla="*/ 357410 h 6742370"/>
              <a:gd name="connsiteX46" fmla="*/ 9485568 w 9886949"/>
              <a:gd name="connsiteY46" fmla="*/ 357410 h 6742370"/>
              <a:gd name="connsiteX47" fmla="*/ 9489899 w 9886949"/>
              <a:gd name="connsiteY47" fmla="*/ 357410 h 6742370"/>
              <a:gd name="connsiteX48" fmla="*/ 9492208 w 9886949"/>
              <a:gd name="connsiteY48" fmla="*/ 357987 h 6742370"/>
              <a:gd name="connsiteX49" fmla="*/ 9493074 w 9886949"/>
              <a:gd name="connsiteY49" fmla="*/ 360008 h 6742370"/>
              <a:gd name="connsiteX50" fmla="*/ 9493074 w 9886949"/>
              <a:gd name="connsiteY50" fmla="*/ 364050 h 6742370"/>
              <a:gd name="connsiteX51" fmla="*/ 9493074 w 9886949"/>
              <a:gd name="connsiteY51" fmla="*/ 439396 h 6742370"/>
              <a:gd name="connsiteX52" fmla="*/ 9493074 w 9886949"/>
              <a:gd name="connsiteY52" fmla="*/ 443438 h 6742370"/>
              <a:gd name="connsiteX53" fmla="*/ 9492208 w 9886949"/>
              <a:gd name="connsiteY53" fmla="*/ 445459 h 6742370"/>
              <a:gd name="connsiteX54" fmla="*/ 9489899 w 9886949"/>
              <a:gd name="connsiteY54" fmla="*/ 446036 h 6742370"/>
              <a:gd name="connsiteX55" fmla="*/ 9485568 w 9886949"/>
              <a:gd name="connsiteY55" fmla="*/ 446036 h 6742370"/>
              <a:gd name="connsiteX56" fmla="*/ 9481527 w 9886949"/>
              <a:gd name="connsiteY56" fmla="*/ 446036 h 6742370"/>
              <a:gd name="connsiteX57" fmla="*/ 9481527 w 9886949"/>
              <a:gd name="connsiteY57" fmla="*/ 458449 h 6742370"/>
              <a:gd name="connsiteX58" fmla="*/ 9541284 w 9886949"/>
              <a:gd name="connsiteY58" fmla="*/ 458449 h 6742370"/>
              <a:gd name="connsiteX59" fmla="*/ 9541284 w 9886949"/>
              <a:gd name="connsiteY59" fmla="*/ 446036 h 6742370"/>
              <a:gd name="connsiteX60" fmla="*/ 9537243 w 9886949"/>
              <a:gd name="connsiteY60" fmla="*/ 446036 h 6742370"/>
              <a:gd name="connsiteX61" fmla="*/ 9532913 w 9886949"/>
              <a:gd name="connsiteY61" fmla="*/ 446036 h 6742370"/>
              <a:gd name="connsiteX62" fmla="*/ 9530603 w 9886949"/>
              <a:gd name="connsiteY62" fmla="*/ 445459 h 6742370"/>
              <a:gd name="connsiteX63" fmla="*/ 9529737 w 9886949"/>
              <a:gd name="connsiteY63" fmla="*/ 443438 h 6742370"/>
              <a:gd name="connsiteX64" fmla="*/ 9529737 w 9886949"/>
              <a:gd name="connsiteY64" fmla="*/ 439396 h 6742370"/>
              <a:gd name="connsiteX65" fmla="*/ 9529448 w 9886949"/>
              <a:gd name="connsiteY65" fmla="*/ 439396 h 6742370"/>
              <a:gd name="connsiteX66" fmla="*/ 9529448 w 9886949"/>
              <a:gd name="connsiteY66" fmla="*/ 344996 h 6742370"/>
              <a:gd name="connsiteX67" fmla="*/ 9141745 w 9886949"/>
              <a:gd name="connsiteY67" fmla="*/ 344419 h 6742370"/>
              <a:gd name="connsiteX68" fmla="*/ 9141745 w 9886949"/>
              <a:gd name="connsiteY68" fmla="*/ 356832 h 6742370"/>
              <a:gd name="connsiteX69" fmla="*/ 9143189 w 9886949"/>
              <a:gd name="connsiteY69" fmla="*/ 356832 h 6742370"/>
              <a:gd name="connsiteX70" fmla="*/ 9148674 w 9886949"/>
              <a:gd name="connsiteY70" fmla="*/ 357121 h 6742370"/>
              <a:gd name="connsiteX71" fmla="*/ 9150983 w 9886949"/>
              <a:gd name="connsiteY71" fmla="*/ 358853 h 6742370"/>
              <a:gd name="connsiteX72" fmla="*/ 9150406 w 9886949"/>
              <a:gd name="connsiteY72" fmla="*/ 363184 h 6742370"/>
              <a:gd name="connsiteX73" fmla="*/ 9146941 w 9886949"/>
              <a:gd name="connsiteY73" fmla="*/ 371555 h 6742370"/>
              <a:gd name="connsiteX74" fmla="*/ 9120960 w 9886949"/>
              <a:gd name="connsiteY74" fmla="*/ 435066 h 6742370"/>
              <a:gd name="connsiteX75" fmla="*/ 9093246 w 9886949"/>
              <a:gd name="connsiteY75" fmla="*/ 370689 h 6742370"/>
              <a:gd name="connsiteX76" fmla="*/ 9090071 w 9886949"/>
              <a:gd name="connsiteY76" fmla="*/ 362895 h 6742370"/>
              <a:gd name="connsiteX77" fmla="*/ 9089493 w 9886949"/>
              <a:gd name="connsiteY77" fmla="*/ 358853 h 6742370"/>
              <a:gd name="connsiteX78" fmla="*/ 9091803 w 9886949"/>
              <a:gd name="connsiteY78" fmla="*/ 357410 h 6742370"/>
              <a:gd name="connsiteX79" fmla="*/ 9096999 w 9886949"/>
              <a:gd name="connsiteY79" fmla="*/ 357121 h 6742370"/>
              <a:gd name="connsiteX80" fmla="*/ 9099886 w 9886949"/>
              <a:gd name="connsiteY80" fmla="*/ 357121 h 6742370"/>
              <a:gd name="connsiteX81" fmla="*/ 9099886 w 9886949"/>
              <a:gd name="connsiteY81" fmla="*/ 344708 h 6742370"/>
              <a:gd name="connsiteX82" fmla="*/ 9041572 w 9886949"/>
              <a:gd name="connsiteY82" fmla="*/ 344708 h 6742370"/>
              <a:gd name="connsiteX83" fmla="*/ 9041572 w 9886949"/>
              <a:gd name="connsiteY83" fmla="*/ 357121 h 6742370"/>
              <a:gd name="connsiteX84" fmla="*/ 9041860 w 9886949"/>
              <a:gd name="connsiteY84" fmla="*/ 357121 h 6742370"/>
              <a:gd name="connsiteX85" fmla="*/ 9046191 w 9886949"/>
              <a:gd name="connsiteY85" fmla="*/ 357121 h 6742370"/>
              <a:gd name="connsiteX86" fmla="*/ 9049077 w 9886949"/>
              <a:gd name="connsiteY86" fmla="*/ 357699 h 6742370"/>
              <a:gd name="connsiteX87" fmla="*/ 9051098 w 9886949"/>
              <a:gd name="connsiteY87" fmla="*/ 359719 h 6742370"/>
              <a:gd name="connsiteX88" fmla="*/ 9053408 w 9886949"/>
              <a:gd name="connsiteY88" fmla="*/ 363761 h 6742370"/>
              <a:gd name="connsiteX89" fmla="*/ 9096710 w 9886949"/>
              <a:gd name="connsiteY89" fmla="*/ 458449 h 6742370"/>
              <a:gd name="connsiteX90" fmla="*/ 9130775 w 9886949"/>
              <a:gd name="connsiteY90" fmla="*/ 458449 h 6742370"/>
              <a:gd name="connsiteX91" fmla="*/ 9170036 w 9886949"/>
              <a:gd name="connsiteY91" fmla="*/ 363472 h 6742370"/>
              <a:gd name="connsiteX92" fmla="*/ 9171768 w 9886949"/>
              <a:gd name="connsiteY92" fmla="*/ 359719 h 6742370"/>
              <a:gd name="connsiteX93" fmla="*/ 9173212 w 9886949"/>
              <a:gd name="connsiteY93" fmla="*/ 357699 h 6742370"/>
              <a:gd name="connsiteX94" fmla="*/ 9175233 w 9886949"/>
              <a:gd name="connsiteY94" fmla="*/ 356832 h 6742370"/>
              <a:gd name="connsiteX95" fmla="*/ 9178697 w 9886949"/>
              <a:gd name="connsiteY95" fmla="*/ 356832 h 6742370"/>
              <a:gd name="connsiteX96" fmla="*/ 9182738 w 9886949"/>
              <a:gd name="connsiteY96" fmla="*/ 356832 h 6742370"/>
              <a:gd name="connsiteX97" fmla="*/ 9182738 w 9886949"/>
              <a:gd name="connsiteY97" fmla="*/ 344419 h 6742370"/>
              <a:gd name="connsiteX98" fmla="*/ 9411954 w 9886949"/>
              <a:gd name="connsiteY98" fmla="*/ 342976 h 6742370"/>
              <a:gd name="connsiteX99" fmla="*/ 9396654 w 9886949"/>
              <a:gd name="connsiteY99" fmla="*/ 344419 h 6742370"/>
              <a:gd name="connsiteX100" fmla="*/ 9384818 w 9886949"/>
              <a:gd name="connsiteY100" fmla="*/ 348172 h 6742370"/>
              <a:gd name="connsiteX101" fmla="*/ 9376446 w 9886949"/>
              <a:gd name="connsiteY101" fmla="*/ 352502 h 6742370"/>
              <a:gd name="connsiteX102" fmla="*/ 9371538 w 9886949"/>
              <a:gd name="connsiteY102" fmla="*/ 355966 h 6742370"/>
              <a:gd name="connsiteX103" fmla="*/ 9371538 w 9886949"/>
              <a:gd name="connsiteY103" fmla="*/ 344996 h 6742370"/>
              <a:gd name="connsiteX104" fmla="*/ 9326503 w 9886949"/>
              <a:gd name="connsiteY104" fmla="*/ 344996 h 6742370"/>
              <a:gd name="connsiteX105" fmla="*/ 9326215 w 9886949"/>
              <a:gd name="connsiteY105" fmla="*/ 344996 h 6742370"/>
              <a:gd name="connsiteX106" fmla="*/ 9326215 w 9886949"/>
              <a:gd name="connsiteY106" fmla="*/ 357410 h 6742370"/>
              <a:gd name="connsiteX107" fmla="*/ 9330256 w 9886949"/>
              <a:gd name="connsiteY107" fmla="*/ 357410 h 6742370"/>
              <a:gd name="connsiteX108" fmla="*/ 9334586 w 9886949"/>
              <a:gd name="connsiteY108" fmla="*/ 357410 h 6742370"/>
              <a:gd name="connsiteX109" fmla="*/ 9336896 w 9886949"/>
              <a:gd name="connsiteY109" fmla="*/ 357987 h 6742370"/>
              <a:gd name="connsiteX110" fmla="*/ 9337762 w 9886949"/>
              <a:gd name="connsiteY110" fmla="*/ 360008 h 6742370"/>
              <a:gd name="connsiteX111" fmla="*/ 9338051 w 9886949"/>
              <a:gd name="connsiteY111" fmla="*/ 364050 h 6742370"/>
              <a:gd name="connsiteX112" fmla="*/ 9338051 w 9886949"/>
              <a:gd name="connsiteY112" fmla="*/ 439396 h 6742370"/>
              <a:gd name="connsiteX113" fmla="*/ 9337762 w 9886949"/>
              <a:gd name="connsiteY113" fmla="*/ 443438 h 6742370"/>
              <a:gd name="connsiteX114" fmla="*/ 9336896 w 9886949"/>
              <a:gd name="connsiteY114" fmla="*/ 445459 h 6742370"/>
              <a:gd name="connsiteX115" fmla="*/ 9334586 w 9886949"/>
              <a:gd name="connsiteY115" fmla="*/ 446036 h 6742370"/>
              <a:gd name="connsiteX116" fmla="*/ 9330256 w 9886949"/>
              <a:gd name="connsiteY116" fmla="*/ 446036 h 6742370"/>
              <a:gd name="connsiteX117" fmla="*/ 9326215 w 9886949"/>
              <a:gd name="connsiteY117" fmla="*/ 446036 h 6742370"/>
              <a:gd name="connsiteX118" fmla="*/ 9326215 w 9886949"/>
              <a:gd name="connsiteY118" fmla="*/ 458449 h 6742370"/>
              <a:gd name="connsiteX119" fmla="*/ 9383374 w 9886949"/>
              <a:gd name="connsiteY119" fmla="*/ 458449 h 6742370"/>
              <a:gd name="connsiteX120" fmla="*/ 9383374 w 9886949"/>
              <a:gd name="connsiteY120" fmla="*/ 446036 h 6742370"/>
              <a:gd name="connsiteX121" fmla="*/ 9381931 w 9886949"/>
              <a:gd name="connsiteY121" fmla="*/ 446036 h 6742370"/>
              <a:gd name="connsiteX122" fmla="*/ 9377600 w 9886949"/>
              <a:gd name="connsiteY122" fmla="*/ 446036 h 6742370"/>
              <a:gd name="connsiteX123" fmla="*/ 9375291 w 9886949"/>
              <a:gd name="connsiteY123" fmla="*/ 445459 h 6742370"/>
              <a:gd name="connsiteX124" fmla="*/ 9374425 w 9886949"/>
              <a:gd name="connsiteY124" fmla="*/ 443438 h 6742370"/>
              <a:gd name="connsiteX125" fmla="*/ 9374425 w 9886949"/>
              <a:gd name="connsiteY125" fmla="*/ 439396 h 6742370"/>
              <a:gd name="connsiteX126" fmla="*/ 9374425 w 9886949"/>
              <a:gd name="connsiteY126" fmla="*/ 370978 h 6742370"/>
              <a:gd name="connsiteX127" fmla="*/ 9378466 w 9886949"/>
              <a:gd name="connsiteY127" fmla="*/ 367514 h 6742370"/>
              <a:gd name="connsiteX128" fmla="*/ 9384529 w 9886949"/>
              <a:gd name="connsiteY128" fmla="*/ 363761 h 6742370"/>
              <a:gd name="connsiteX129" fmla="*/ 9392035 w 9886949"/>
              <a:gd name="connsiteY129" fmla="*/ 360874 h 6742370"/>
              <a:gd name="connsiteX130" fmla="*/ 9400984 w 9886949"/>
              <a:gd name="connsiteY130" fmla="*/ 359719 h 6742370"/>
              <a:gd name="connsiteX131" fmla="*/ 9409644 w 9886949"/>
              <a:gd name="connsiteY131" fmla="*/ 361740 h 6742370"/>
              <a:gd name="connsiteX132" fmla="*/ 9414263 w 9886949"/>
              <a:gd name="connsiteY132" fmla="*/ 367225 h 6742370"/>
              <a:gd name="connsiteX133" fmla="*/ 9415995 w 9886949"/>
              <a:gd name="connsiteY133" fmla="*/ 376174 h 6742370"/>
              <a:gd name="connsiteX134" fmla="*/ 9416284 w 9886949"/>
              <a:gd name="connsiteY134" fmla="*/ 388588 h 6742370"/>
              <a:gd name="connsiteX135" fmla="*/ 9416284 w 9886949"/>
              <a:gd name="connsiteY135" fmla="*/ 439396 h 6742370"/>
              <a:gd name="connsiteX136" fmla="*/ 9416284 w 9886949"/>
              <a:gd name="connsiteY136" fmla="*/ 443438 h 6742370"/>
              <a:gd name="connsiteX137" fmla="*/ 9415418 w 9886949"/>
              <a:gd name="connsiteY137" fmla="*/ 445459 h 6742370"/>
              <a:gd name="connsiteX138" fmla="*/ 9413109 w 9886949"/>
              <a:gd name="connsiteY138" fmla="*/ 446036 h 6742370"/>
              <a:gd name="connsiteX139" fmla="*/ 9408778 w 9886949"/>
              <a:gd name="connsiteY139" fmla="*/ 446036 h 6742370"/>
              <a:gd name="connsiteX140" fmla="*/ 9407335 w 9886949"/>
              <a:gd name="connsiteY140" fmla="*/ 446036 h 6742370"/>
              <a:gd name="connsiteX141" fmla="*/ 9407335 w 9886949"/>
              <a:gd name="connsiteY141" fmla="*/ 458449 h 6742370"/>
              <a:gd name="connsiteX142" fmla="*/ 9464494 w 9886949"/>
              <a:gd name="connsiteY142" fmla="*/ 458449 h 6742370"/>
              <a:gd name="connsiteX143" fmla="*/ 9464494 w 9886949"/>
              <a:gd name="connsiteY143" fmla="*/ 446036 h 6742370"/>
              <a:gd name="connsiteX144" fmla="*/ 9460453 w 9886949"/>
              <a:gd name="connsiteY144" fmla="*/ 446036 h 6742370"/>
              <a:gd name="connsiteX145" fmla="*/ 9456123 w 9886949"/>
              <a:gd name="connsiteY145" fmla="*/ 446036 h 6742370"/>
              <a:gd name="connsiteX146" fmla="*/ 9453813 w 9886949"/>
              <a:gd name="connsiteY146" fmla="*/ 445459 h 6742370"/>
              <a:gd name="connsiteX147" fmla="*/ 9452947 w 9886949"/>
              <a:gd name="connsiteY147" fmla="*/ 443438 h 6742370"/>
              <a:gd name="connsiteX148" fmla="*/ 9452947 w 9886949"/>
              <a:gd name="connsiteY148" fmla="*/ 439396 h 6742370"/>
              <a:gd name="connsiteX149" fmla="*/ 9452947 w 9886949"/>
              <a:gd name="connsiteY149" fmla="*/ 380505 h 6742370"/>
              <a:gd name="connsiteX150" fmla="*/ 9442843 w 9886949"/>
              <a:gd name="connsiteY150" fmla="*/ 352502 h 6742370"/>
              <a:gd name="connsiteX151" fmla="*/ 9411954 w 9886949"/>
              <a:gd name="connsiteY151" fmla="*/ 342976 h 6742370"/>
              <a:gd name="connsiteX152" fmla="*/ 9616054 w 9886949"/>
              <a:gd name="connsiteY152" fmla="*/ 342687 h 6742370"/>
              <a:gd name="connsiteX153" fmla="*/ 9597578 w 9886949"/>
              <a:gd name="connsiteY153" fmla="*/ 344130 h 6742370"/>
              <a:gd name="connsiteX154" fmla="*/ 9581412 w 9886949"/>
              <a:gd name="connsiteY154" fmla="*/ 347595 h 6742370"/>
              <a:gd name="connsiteX155" fmla="*/ 9569287 w 9886949"/>
              <a:gd name="connsiteY155" fmla="*/ 351347 h 6742370"/>
              <a:gd name="connsiteX156" fmla="*/ 9563513 w 9886949"/>
              <a:gd name="connsiteY156" fmla="*/ 353946 h 6742370"/>
              <a:gd name="connsiteX157" fmla="*/ 9563513 w 9886949"/>
              <a:gd name="connsiteY157" fmla="*/ 382237 h 6742370"/>
              <a:gd name="connsiteX158" fmla="*/ 9586031 w 9886949"/>
              <a:gd name="connsiteY158" fmla="*/ 382237 h 6742370"/>
              <a:gd name="connsiteX159" fmla="*/ 9586031 w 9886949"/>
              <a:gd name="connsiteY159" fmla="*/ 372710 h 6742370"/>
              <a:gd name="connsiteX160" fmla="*/ 9586608 w 9886949"/>
              <a:gd name="connsiteY160" fmla="*/ 367802 h 6742370"/>
              <a:gd name="connsiteX161" fmla="*/ 9589206 w 9886949"/>
              <a:gd name="connsiteY161" fmla="*/ 363472 h 6742370"/>
              <a:gd name="connsiteX162" fmla="*/ 9599599 w 9886949"/>
              <a:gd name="connsiteY162" fmla="*/ 358565 h 6742370"/>
              <a:gd name="connsiteX163" fmla="*/ 9611146 w 9886949"/>
              <a:gd name="connsiteY163" fmla="*/ 357121 h 6742370"/>
              <a:gd name="connsiteX164" fmla="*/ 9627313 w 9886949"/>
              <a:gd name="connsiteY164" fmla="*/ 361451 h 6742370"/>
              <a:gd name="connsiteX165" fmla="*/ 9631643 w 9886949"/>
              <a:gd name="connsiteY165" fmla="*/ 378195 h 6742370"/>
              <a:gd name="connsiteX166" fmla="*/ 9631643 w 9886949"/>
              <a:gd name="connsiteY166" fmla="*/ 391763 h 6742370"/>
              <a:gd name="connsiteX167" fmla="*/ 9613744 w 9886949"/>
              <a:gd name="connsiteY167" fmla="*/ 391763 h 6742370"/>
              <a:gd name="connsiteX168" fmla="*/ 9591804 w 9886949"/>
              <a:gd name="connsiteY168" fmla="*/ 393207 h 6742370"/>
              <a:gd name="connsiteX169" fmla="*/ 9573040 w 9886949"/>
              <a:gd name="connsiteY169" fmla="*/ 398980 h 6742370"/>
              <a:gd name="connsiteX170" fmla="*/ 9560049 w 9886949"/>
              <a:gd name="connsiteY170" fmla="*/ 410528 h 6742370"/>
              <a:gd name="connsiteX171" fmla="*/ 9555141 w 9886949"/>
              <a:gd name="connsiteY171" fmla="*/ 429004 h 6742370"/>
              <a:gd name="connsiteX172" fmla="*/ 9558894 w 9886949"/>
              <a:gd name="connsiteY172" fmla="*/ 444593 h 6742370"/>
              <a:gd name="connsiteX173" fmla="*/ 9568998 w 9886949"/>
              <a:gd name="connsiteY173" fmla="*/ 454697 h 6742370"/>
              <a:gd name="connsiteX174" fmla="*/ 9583432 w 9886949"/>
              <a:gd name="connsiteY174" fmla="*/ 460182 h 6742370"/>
              <a:gd name="connsiteX175" fmla="*/ 9600176 w 9886949"/>
              <a:gd name="connsiteY175" fmla="*/ 461914 h 6742370"/>
              <a:gd name="connsiteX176" fmla="*/ 9614899 w 9886949"/>
              <a:gd name="connsiteY176" fmla="*/ 460182 h 6742370"/>
              <a:gd name="connsiteX177" fmla="*/ 9625580 w 9886949"/>
              <a:gd name="connsiteY177" fmla="*/ 456429 h 6742370"/>
              <a:gd name="connsiteX178" fmla="*/ 9631354 w 9886949"/>
              <a:gd name="connsiteY178" fmla="*/ 453253 h 6742370"/>
              <a:gd name="connsiteX179" fmla="*/ 9631354 w 9886949"/>
              <a:gd name="connsiteY179" fmla="*/ 459027 h 6742370"/>
              <a:gd name="connsiteX180" fmla="*/ 9635107 w 9886949"/>
              <a:gd name="connsiteY180" fmla="*/ 459027 h 6742370"/>
              <a:gd name="connsiteX181" fmla="*/ 9677832 w 9886949"/>
              <a:gd name="connsiteY181" fmla="*/ 459027 h 6742370"/>
              <a:gd name="connsiteX182" fmla="*/ 9677832 w 9886949"/>
              <a:gd name="connsiteY182" fmla="*/ 446613 h 6742370"/>
              <a:gd name="connsiteX183" fmla="*/ 9673791 w 9886949"/>
              <a:gd name="connsiteY183" fmla="*/ 446613 h 6742370"/>
              <a:gd name="connsiteX184" fmla="*/ 9673791 w 9886949"/>
              <a:gd name="connsiteY184" fmla="*/ 446325 h 6742370"/>
              <a:gd name="connsiteX185" fmla="*/ 9669460 w 9886949"/>
              <a:gd name="connsiteY185" fmla="*/ 446325 h 6742370"/>
              <a:gd name="connsiteX186" fmla="*/ 9667151 w 9886949"/>
              <a:gd name="connsiteY186" fmla="*/ 445747 h 6742370"/>
              <a:gd name="connsiteX187" fmla="*/ 9666285 w 9886949"/>
              <a:gd name="connsiteY187" fmla="*/ 443727 h 6742370"/>
              <a:gd name="connsiteX188" fmla="*/ 9666285 w 9886949"/>
              <a:gd name="connsiteY188" fmla="*/ 439685 h 6742370"/>
              <a:gd name="connsiteX189" fmla="*/ 9666285 w 9886949"/>
              <a:gd name="connsiteY189" fmla="*/ 377906 h 6742370"/>
              <a:gd name="connsiteX190" fmla="*/ 9662532 w 9886949"/>
              <a:gd name="connsiteY190" fmla="*/ 360585 h 6742370"/>
              <a:gd name="connsiteX191" fmla="*/ 9652139 w 9886949"/>
              <a:gd name="connsiteY191" fmla="*/ 349904 h 6742370"/>
              <a:gd name="connsiteX192" fmla="*/ 9636262 w 9886949"/>
              <a:gd name="connsiteY192" fmla="*/ 344419 h 6742370"/>
              <a:gd name="connsiteX193" fmla="*/ 9616054 w 9886949"/>
              <a:gd name="connsiteY193" fmla="*/ 342687 h 6742370"/>
              <a:gd name="connsiteX194" fmla="*/ 9247404 w 9886949"/>
              <a:gd name="connsiteY194" fmla="*/ 342687 h 6742370"/>
              <a:gd name="connsiteX195" fmla="*/ 9228928 w 9886949"/>
              <a:gd name="connsiteY195" fmla="*/ 344130 h 6742370"/>
              <a:gd name="connsiteX196" fmla="*/ 9212762 w 9886949"/>
              <a:gd name="connsiteY196" fmla="*/ 347595 h 6742370"/>
              <a:gd name="connsiteX197" fmla="*/ 9200637 w 9886949"/>
              <a:gd name="connsiteY197" fmla="*/ 351347 h 6742370"/>
              <a:gd name="connsiteX198" fmla="*/ 9194574 w 9886949"/>
              <a:gd name="connsiteY198" fmla="*/ 353946 h 6742370"/>
              <a:gd name="connsiteX199" fmla="*/ 9194574 w 9886949"/>
              <a:gd name="connsiteY199" fmla="*/ 382237 h 6742370"/>
              <a:gd name="connsiteX200" fmla="*/ 9217092 w 9886949"/>
              <a:gd name="connsiteY200" fmla="*/ 382237 h 6742370"/>
              <a:gd name="connsiteX201" fmla="*/ 9217092 w 9886949"/>
              <a:gd name="connsiteY201" fmla="*/ 372710 h 6742370"/>
              <a:gd name="connsiteX202" fmla="*/ 9217669 w 9886949"/>
              <a:gd name="connsiteY202" fmla="*/ 367802 h 6742370"/>
              <a:gd name="connsiteX203" fmla="*/ 9220267 w 9886949"/>
              <a:gd name="connsiteY203" fmla="*/ 363472 h 6742370"/>
              <a:gd name="connsiteX204" fmla="*/ 9230660 w 9886949"/>
              <a:gd name="connsiteY204" fmla="*/ 358565 h 6742370"/>
              <a:gd name="connsiteX205" fmla="*/ 9242207 w 9886949"/>
              <a:gd name="connsiteY205" fmla="*/ 357121 h 6742370"/>
              <a:gd name="connsiteX206" fmla="*/ 9258374 w 9886949"/>
              <a:gd name="connsiteY206" fmla="*/ 361451 h 6742370"/>
              <a:gd name="connsiteX207" fmla="*/ 9262704 w 9886949"/>
              <a:gd name="connsiteY207" fmla="*/ 378195 h 6742370"/>
              <a:gd name="connsiteX208" fmla="*/ 9262704 w 9886949"/>
              <a:gd name="connsiteY208" fmla="*/ 391763 h 6742370"/>
              <a:gd name="connsiteX209" fmla="*/ 9244806 w 9886949"/>
              <a:gd name="connsiteY209" fmla="*/ 391763 h 6742370"/>
              <a:gd name="connsiteX210" fmla="*/ 9222865 w 9886949"/>
              <a:gd name="connsiteY210" fmla="*/ 393207 h 6742370"/>
              <a:gd name="connsiteX211" fmla="*/ 9204101 w 9886949"/>
              <a:gd name="connsiteY211" fmla="*/ 398980 h 6742370"/>
              <a:gd name="connsiteX212" fmla="*/ 9191110 w 9886949"/>
              <a:gd name="connsiteY212" fmla="*/ 410528 h 6742370"/>
              <a:gd name="connsiteX213" fmla="*/ 9186203 w 9886949"/>
              <a:gd name="connsiteY213" fmla="*/ 429004 h 6742370"/>
              <a:gd name="connsiteX214" fmla="*/ 9189955 w 9886949"/>
              <a:gd name="connsiteY214" fmla="*/ 444593 h 6742370"/>
              <a:gd name="connsiteX215" fmla="*/ 9200059 w 9886949"/>
              <a:gd name="connsiteY215" fmla="*/ 454697 h 6742370"/>
              <a:gd name="connsiteX216" fmla="*/ 9214494 w 9886949"/>
              <a:gd name="connsiteY216" fmla="*/ 460182 h 6742370"/>
              <a:gd name="connsiteX217" fmla="*/ 9231237 w 9886949"/>
              <a:gd name="connsiteY217" fmla="*/ 461914 h 6742370"/>
              <a:gd name="connsiteX218" fmla="*/ 9245960 w 9886949"/>
              <a:gd name="connsiteY218" fmla="*/ 460182 h 6742370"/>
              <a:gd name="connsiteX219" fmla="*/ 9256642 w 9886949"/>
              <a:gd name="connsiteY219" fmla="*/ 456429 h 6742370"/>
              <a:gd name="connsiteX220" fmla="*/ 9262415 w 9886949"/>
              <a:gd name="connsiteY220" fmla="*/ 453253 h 6742370"/>
              <a:gd name="connsiteX221" fmla="*/ 9262415 w 9886949"/>
              <a:gd name="connsiteY221" fmla="*/ 459027 h 6742370"/>
              <a:gd name="connsiteX222" fmla="*/ 9266168 w 9886949"/>
              <a:gd name="connsiteY222" fmla="*/ 459027 h 6742370"/>
              <a:gd name="connsiteX223" fmla="*/ 9308893 w 9886949"/>
              <a:gd name="connsiteY223" fmla="*/ 459027 h 6742370"/>
              <a:gd name="connsiteX224" fmla="*/ 9308893 w 9886949"/>
              <a:gd name="connsiteY224" fmla="*/ 446613 h 6742370"/>
              <a:gd name="connsiteX225" fmla="*/ 9305141 w 9886949"/>
              <a:gd name="connsiteY225" fmla="*/ 446613 h 6742370"/>
              <a:gd name="connsiteX226" fmla="*/ 9305141 w 9886949"/>
              <a:gd name="connsiteY226" fmla="*/ 446325 h 6742370"/>
              <a:gd name="connsiteX227" fmla="*/ 9300810 w 9886949"/>
              <a:gd name="connsiteY227" fmla="*/ 446325 h 6742370"/>
              <a:gd name="connsiteX228" fmla="*/ 9298501 w 9886949"/>
              <a:gd name="connsiteY228" fmla="*/ 445747 h 6742370"/>
              <a:gd name="connsiteX229" fmla="*/ 9297635 w 9886949"/>
              <a:gd name="connsiteY229" fmla="*/ 443727 h 6742370"/>
              <a:gd name="connsiteX230" fmla="*/ 9297635 w 9886949"/>
              <a:gd name="connsiteY230" fmla="*/ 439685 h 6742370"/>
              <a:gd name="connsiteX231" fmla="*/ 9297635 w 9886949"/>
              <a:gd name="connsiteY231" fmla="*/ 377906 h 6742370"/>
              <a:gd name="connsiteX232" fmla="*/ 9293882 w 9886949"/>
              <a:gd name="connsiteY232" fmla="*/ 360585 h 6742370"/>
              <a:gd name="connsiteX233" fmla="*/ 9283489 w 9886949"/>
              <a:gd name="connsiteY233" fmla="*/ 349904 h 6742370"/>
              <a:gd name="connsiteX234" fmla="*/ 9267612 w 9886949"/>
              <a:gd name="connsiteY234" fmla="*/ 344419 h 6742370"/>
              <a:gd name="connsiteX235" fmla="*/ 9247404 w 9886949"/>
              <a:gd name="connsiteY235" fmla="*/ 342687 h 6742370"/>
              <a:gd name="connsiteX236" fmla="*/ 8831121 w 9886949"/>
              <a:gd name="connsiteY236" fmla="*/ 342687 h 6742370"/>
              <a:gd name="connsiteX237" fmla="*/ 8812645 w 9886949"/>
              <a:gd name="connsiteY237" fmla="*/ 344130 h 6742370"/>
              <a:gd name="connsiteX238" fmla="*/ 8796478 w 9886949"/>
              <a:gd name="connsiteY238" fmla="*/ 347595 h 6742370"/>
              <a:gd name="connsiteX239" fmla="*/ 8784354 w 9886949"/>
              <a:gd name="connsiteY239" fmla="*/ 351347 h 6742370"/>
              <a:gd name="connsiteX240" fmla="*/ 8778580 w 9886949"/>
              <a:gd name="connsiteY240" fmla="*/ 353946 h 6742370"/>
              <a:gd name="connsiteX241" fmla="*/ 8778580 w 9886949"/>
              <a:gd name="connsiteY241" fmla="*/ 382237 h 6742370"/>
              <a:gd name="connsiteX242" fmla="*/ 8801097 w 9886949"/>
              <a:gd name="connsiteY242" fmla="*/ 382237 h 6742370"/>
              <a:gd name="connsiteX243" fmla="*/ 8801097 w 9886949"/>
              <a:gd name="connsiteY243" fmla="*/ 372710 h 6742370"/>
              <a:gd name="connsiteX244" fmla="*/ 8801675 w 9886949"/>
              <a:gd name="connsiteY244" fmla="*/ 367802 h 6742370"/>
              <a:gd name="connsiteX245" fmla="*/ 8804273 w 9886949"/>
              <a:gd name="connsiteY245" fmla="*/ 363472 h 6742370"/>
              <a:gd name="connsiteX246" fmla="*/ 8814666 w 9886949"/>
              <a:gd name="connsiteY246" fmla="*/ 358565 h 6742370"/>
              <a:gd name="connsiteX247" fmla="*/ 8826213 w 9886949"/>
              <a:gd name="connsiteY247" fmla="*/ 357121 h 6742370"/>
              <a:gd name="connsiteX248" fmla="*/ 8842379 w 9886949"/>
              <a:gd name="connsiteY248" fmla="*/ 361451 h 6742370"/>
              <a:gd name="connsiteX249" fmla="*/ 8846710 w 9886949"/>
              <a:gd name="connsiteY249" fmla="*/ 378195 h 6742370"/>
              <a:gd name="connsiteX250" fmla="*/ 8846710 w 9886949"/>
              <a:gd name="connsiteY250" fmla="*/ 391763 h 6742370"/>
              <a:gd name="connsiteX251" fmla="*/ 8828811 w 9886949"/>
              <a:gd name="connsiteY251" fmla="*/ 391763 h 6742370"/>
              <a:gd name="connsiteX252" fmla="*/ 8806871 w 9886949"/>
              <a:gd name="connsiteY252" fmla="*/ 393207 h 6742370"/>
              <a:gd name="connsiteX253" fmla="*/ 8788107 w 9886949"/>
              <a:gd name="connsiteY253" fmla="*/ 398980 h 6742370"/>
              <a:gd name="connsiteX254" fmla="*/ 8775116 w 9886949"/>
              <a:gd name="connsiteY254" fmla="*/ 410528 h 6742370"/>
              <a:gd name="connsiteX255" fmla="*/ 8770208 w 9886949"/>
              <a:gd name="connsiteY255" fmla="*/ 429004 h 6742370"/>
              <a:gd name="connsiteX256" fmla="*/ 8773961 w 9886949"/>
              <a:gd name="connsiteY256" fmla="*/ 444593 h 6742370"/>
              <a:gd name="connsiteX257" fmla="*/ 8784065 w 9886949"/>
              <a:gd name="connsiteY257" fmla="*/ 454697 h 6742370"/>
              <a:gd name="connsiteX258" fmla="*/ 8798499 w 9886949"/>
              <a:gd name="connsiteY258" fmla="*/ 460182 h 6742370"/>
              <a:gd name="connsiteX259" fmla="*/ 8815243 w 9886949"/>
              <a:gd name="connsiteY259" fmla="*/ 461914 h 6742370"/>
              <a:gd name="connsiteX260" fmla="*/ 8829966 w 9886949"/>
              <a:gd name="connsiteY260" fmla="*/ 460182 h 6742370"/>
              <a:gd name="connsiteX261" fmla="*/ 8840647 w 9886949"/>
              <a:gd name="connsiteY261" fmla="*/ 456429 h 6742370"/>
              <a:gd name="connsiteX262" fmla="*/ 8846421 w 9886949"/>
              <a:gd name="connsiteY262" fmla="*/ 453253 h 6742370"/>
              <a:gd name="connsiteX263" fmla="*/ 8846421 w 9886949"/>
              <a:gd name="connsiteY263" fmla="*/ 459027 h 6742370"/>
              <a:gd name="connsiteX264" fmla="*/ 8850174 w 9886949"/>
              <a:gd name="connsiteY264" fmla="*/ 459027 h 6742370"/>
              <a:gd name="connsiteX265" fmla="*/ 8892899 w 9886949"/>
              <a:gd name="connsiteY265" fmla="*/ 459027 h 6742370"/>
              <a:gd name="connsiteX266" fmla="*/ 8892899 w 9886949"/>
              <a:gd name="connsiteY266" fmla="*/ 446613 h 6742370"/>
              <a:gd name="connsiteX267" fmla="*/ 8888857 w 9886949"/>
              <a:gd name="connsiteY267" fmla="*/ 446613 h 6742370"/>
              <a:gd name="connsiteX268" fmla="*/ 8888857 w 9886949"/>
              <a:gd name="connsiteY268" fmla="*/ 446325 h 6742370"/>
              <a:gd name="connsiteX269" fmla="*/ 8884527 w 9886949"/>
              <a:gd name="connsiteY269" fmla="*/ 446325 h 6742370"/>
              <a:gd name="connsiteX270" fmla="*/ 8882218 w 9886949"/>
              <a:gd name="connsiteY270" fmla="*/ 445747 h 6742370"/>
              <a:gd name="connsiteX271" fmla="*/ 8881352 w 9886949"/>
              <a:gd name="connsiteY271" fmla="*/ 443727 h 6742370"/>
              <a:gd name="connsiteX272" fmla="*/ 8881352 w 9886949"/>
              <a:gd name="connsiteY272" fmla="*/ 439685 h 6742370"/>
              <a:gd name="connsiteX273" fmla="*/ 8881352 w 9886949"/>
              <a:gd name="connsiteY273" fmla="*/ 377906 h 6742370"/>
              <a:gd name="connsiteX274" fmla="*/ 8877599 w 9886949"/>
              <a:gd name="connsiteY274" fmla="*/ 360585 h 6742370"/>
              <a:gd name="connsiteX275" fmla="*/ 8867206 w 9886949"/>
              <a:gd name="connsiteY275" fmla="*/ 349904 h 6742370"/>
              <a:gd name="connsiteX276" fmla="*/ 8851329 w 9886949"/>
              <a:gd name="connsiteY276" fmla="*/ 344419 h 6742370"/>
              <a:gd name="connsiteX277" fmla="*/ 8831121 w 9886949"/>
              <a:gd name="connsiteY277" fmla="*/ 342687 h 6742370"/>
              <a:gd name="connsiteX278" fmla="*/ 8980370 w 9886949"/>
              <a:gd name="connsiteY278" fmla="*/ 287837 h 6742370"/>
              <a:gd name="connsiteX279" fmla="*/ 8980370 w 9886949"/>
              <a:gd name="connsiteY279" fmla="*/ 300250 h 6742370"/>
              <a:gd name="connsiteX280" fmla="*/ 8984412 w 9886949"/>
              <a:gd name="connsiteY280" fmla="*/ 300250 h 6742370"/>
              <a:gd name="connsiteX281" fmla="*/ 8988742 w 9886949"/>
              <a:gd name="connsiteY281" fmla="*/ 300250 h 6742370"/>
              <a:gd name="connsiteX282" fmla="*/ 8991052 w 9886949"/>
              <a:gd name="connsiteY282" fmla="*/ 300828 h 6742370"/>
              <a:gd name="connsiteX283" fmla="*/ 8991918 w 9886949"/>
              <a:gd name="connsiteY283" fmla="*/ 302848 h 6742370"/>
              <a:gd name="connsiteX284" fmla="*/ 8992207 w 9886949"/>
              <a:gd name="connsiteY284" fmla="*/ 306890 h 6742370"/>
              <a:gd name="connsiteX285" fmla="*/ 8992207 w 9886949"/>
              <a:gd name="connsiteY285" fmla="*/ 353080 h 6742370"/>
              <a:gd name="connsiteX286" fmla="*/ 8980082 w 9886949"/>
              <a:gd name="connsiteY286" fmla="*/ 345574 h 6742370"/>
              <a:gd name="connsiteX287" fmla="*/ 8959297 w 9886949"/>
              <a:gd name="connsiteY287" fmla="*/ 342398 h 6742370"/>
              <a:gd name="connsiteX288" fmla="*/ 8937357 w 9886949"/>
              <a:gd name="connsiteY288" fmla="*/ 345862 h 6742370"/>
              <a:gd name="connsiteX289" fmla="*/ 8918592 w 9886949"/>
              <a:gd name="connsiteY289" fmla="*/ 356832 h 6742370"/>
              <a:gd name="connsiteX290" fmla="*/ 8905313 w 9886949"/>
              <a:gd name="connsiteY290" fmla="*/ 375597 h 6742370"/>
              <a:gd name="connsiteX291" fmla="*/ 8900405 w 9886949"/>
              <a:gd name="connsiteY291" fmla="*/ 403022 h 6742370"/>
              <a:gd name="connsiteX292" fmla="*/ 8905890 w 9886949"/>
              <a:gd name="connsiteY292" fmla="*/ 431313 h 6742370"/>
              <a:gd name="connsiteX293" fmla="*/ 8919747 w 9886949"/>
              <a:gd name="connsiteY293" fmla="*/ 449212 h 6742370"/>
              <a:gd name="connsiteX294" fmla="*/ 8938511 w 9886949"/>
              <a:gd name="connsiteY294" fmla="*/ 458449 h 6742370"/>
              <a:gd name="connsiteX295" fmla="*/ 8958719 w 9886949"/>
              <a:gd name="connsiteY295" fmla="*/ 461048 h 6742370"/>
              <a:gd name="connsiteX296" fmla="*/ 8974885 w 9886949"/>
              <a:gd name="connsiteY296" fmla="*/ 459027 h 6742370"/>
              <a:gd name="connsiteX297" fmla="*/ 8986433 w 9886949"/>
              <a:gd name="connsiteY297" fmla="*/ 454119 h 6742370"/>
              <a:gd name="connsiteX298" fmla="*/ 8993073 w 9886949"/>
              <a:gd name="connsiteY298" fmla="*/ 449500 h 6742370"/>
              <a:gd name="connsiteX299" fmla="*/ 8993073 w 9886949"/>
              <a:gd name="connsiteY299" fmla="*/ 458161 h 6742370"/>
              <a:gd name="connsiteX300" fmla="*/ 8997403 w 9886949"/>
              <a:gd name="connsiteY300" fmla="*/ 458161 h 6742370"/>
              <a:gd name="connsiteX301" fmla="*/ 9040417 w 9886949"/>
              <a:gd name="connsiteY301" fmla="*/ 458161 h 6742370"/>
              <a:gd name="connsiteX302" fmla="*/ 9040417 w 9886949"/>
              <a:gd name="connsiteY302" fmla="*/ 445747 h 6742370"/>
              <a:gd name="connsiteX303" fmla="*/ 9035798 w 9886949"/>
              <a:gd name="connsiteY303" fmla="*/ 445747 h 6742370"/>
              <a:gd name="connsiteX304" fmla="*/ 9035798 w 9886949"/>
              <a:gd name="connsiteY304" fmla="*/ 446325 h 6742370"/>
              <a:gd name="connsiteX305" fmla="*/ 9031468 w 9886949"/>
              <a:gd name="connsiteY305" fmla="*/ 446325 h 6742370"/>
              <a:gd name="connsiteX306" fmla="*/ 9029158 w 9886949"/>
              <a:gd name="connsiteY306" fmla="*/ 445747 h 6742370"/>
              <a:gd name="connsiteX307" fmla="*/ 9028292 w 9886949"/>
              <a:gd name="connsiteY307" fmla="*/ 443727 h 6742370"/>
              <a:gd name="connsiteX308" fmla="*/ 9028292 w 9886949"/>
              <a:gd name="connsiteY308" fmla="*/ 439685 h 6742370"/>
              <a:gd name="connsiteX309" fmla="*/ 9028292 w 9886949"/>
              <a:gd name="connsiteY309" fmla="*/ 287837 h 6742370"/>
              <a:gd name="connsiteX310" fmla="*/ 9511839 w 9886949"/>
              <a:gd name="connsiteY310" fmla="*/ 286682 h 6742370"/>
              <a:gd name="connsiteX311" fmla="*/ 9492208 w 9886949"/>
              <a:gd name="connsiteY311" fmla="*/ 306313 h 6742370"/>
              <a:gd name="connsiteX312" fmla="*/ 9511839 w 9886949"/>
              <a:gd name="connsiteY312" fmla="*/ 325943 h 6742370"/>
              <a:gd name="connsiteX313" fmla="*/ 9531469 w 9886949"/>
              <a:gd name="connsiteY313" fmla="*/ 306313 h 6742370"/>
              <a:gd name="connsiteX314" fmla="*/ 9511839 w 9886949"/>
              <a:gd name="connsiteY314" fmla="*/ 286682 h 6742370"/>
              <a:gd name="connsiteX315" fmla="*/ 8674233 w 9886949"/>
              <a:gd name="connsiteY315" fmla="*/ 120793 h 6742370"/>
              <a:gd name="connsiteX316" fmla="*/ 8581788 w 9886949"/>
              <a:gd name="connsiteY316" fmla="*/ 177743 h 6742370"/>
              <a:gd name="connsiteX317" fmla="*/ 8581788 w 9886949"/>
              <a:gd name="connsiteY317" fmla="*/ 288989 h 6742370"/>
              <a:gd name="connsiteX318" fmla="*/ 8383975 w 9886949"/>
              <a:gd name="connsiteY318" fmla="*/ 397382 h 6742370"/>
              <a:gd name="connsiteX319" fmla="*/ 8381246 w 9886949"/>
              <a:gd name="connsiteY319" fmla="*/ 514705 h 6742370"/>
              <a:gd name="connsiteX320" fmla="*/ 8484928 w 9886949"/>
              <a:gd name="connsiteY320" fmla="*/ 571484 h 6742370"/>
              <a:gd name="connsiteX321" fmla="*/ 8484928 w 9886949"/>
              <a:gd name="connsiteY321" fmla="*/ 612915 h 6742370"/>
              <a:gd name="connsiteX322" fmla="*/ 8481851 w 9886949"/>
              <a:gd name="connsiteY322" fmla="*/ 685558 h 6742370"/>
              <a:gd name="connsiteX323" fmla="*/ 8583152 w 9886949"/>
              <a:gd name="connsiteY323" fmla="*/ 738442 h 6742370"/>
              <a:gd name="connsiteX324" fmla="*/ 8770423 w 9886949"/>
              <a:gd name="connsiteY324" fmla="*/ 630321 h 6742370"/>
              <a:gd name="connsiteX325" fmla="*/ 8779601 w 9886949"/>
              <a:gd name="connsiteY325" fmla="*/ 513344 h 6742370"/>
              <a:gd name="connsiteX326" fmla="*/ 8678109 w 9886949"/>
              <a:gd name="connsiteY326" fmla="*/ 457983 h 6742370"/>
              <a:gd name="connsiteX327" fmla="*/ 8678159 w 9886949"/>
              <a:gd name="connsiteY327" fmla="*/ 379396 h 6742370"/>
              <a:gd name="connsiteX328" fmla="*/ 8678788 w 9886949"/>
              <a:gd name="connsiteY328" fmla="*/ 344157 h 6742370"/>
              <a:gd name="connsiteX329" fmla="*/ 8770965 w 9886949"/>
              <a:gd name="connsiteY329" fmla="*/ 289627 h 6742370"/>
              <a:gd name="connsiteX330" fmla="*/ 8776073 w 9886949"/>
              <a:gd name="connsiteY330" fmla="*/ 174336 h 6742370"/>
              <a:gd name="connsiteX331" fmla="*/ 8674233 w 9886949"/>
              <a:gd name="connsiteY331" fmla="*/ 120793 h 6742370"/>
              <a:gd name="connsiteX332" fmla="*/ 0 w 9886949"/>
              <a:gd name="connsiteY332" fmla="*/ 0 h 6742370"/>
              <a:gd name="connsiteX333" fmla="*/ 9886949 w 9886949"/>
              <a:gd name="connsiteY333" fmla="*/ 0 h 6742370"/>
              <a:gd name="connsiteX334" fmla="*/ 9886949 w 9886949"/>
              <a:gd name="connsiteY334" fmla="*/ 6742370 h 6742370"/>
              <a:gd name="connsiteX335" fmla="*/ 0 w 9886949"/>
              <a:gd name="connsiteY335" fmla="*/ 6742370 h 674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9886949" h="6742370">
                <a:moveTo>
                  <a:pt x="9612012" y="407352"/>
                </a:moveTo>
                <a:lnTo>
                  <a:pt x="9630777" y="407352"/>
                </a:lnTo>
                <a:lnTo>
                  <a:pt x="9630777" y="436221"/>
                </a:lnTo>
                <a:cubicBezTo>
                  <a:pt x="9630488" y="437087"/>
                  <a:pt x="9629333" y="437953"/>
                  <a:pt x="9628179" y="439108"/>
                </a:cubicBezTo>
                <a:cubicBezTo>
                  <a:pt x="9626735" y="440262"/>
                  <a:pt x="9625292" y="441417"/>
                  <a:pt x="9623560" y="442283"/>
                </a:cubicBezTo>
                <a:cubicBezTo>
                  <a:pt x="9621828" y="443438"/>
                  <a:pt x="9619518" y="444304"/>
                  <a:pt x="9617209" y="444881"/>
                </a:cubicBezTo>
                <a:cubicBezTo>
                  <a:pt x="9614899" y="445747"/>
                  <a:pt x="9612012" y="446036"/>
                  <a:pt x="9609125" y="446036"/>
                </a:cubicBezTo>
                <a:cubicBezTo>
                  <a:pt x="9604218" y="446036"/>
                  <a:pt x="9599887" y="444593"/>
                  <a:pt x="9596135" y="441994"/>
                </a:cubicBezTo>
                <a:cubicBezTo>
                  <a:pt x="9592382" y="439396"/>
                  <a:pt x="9590650" y="434489"/>
                  <a:pt x="9590650" y="427560"/>
                </a:cubicBezTo>
                <a:cubicBezTo>
                  <a:pt x="9590650" y="422364"/>
                  <a:pt x="9591804" y="418322"/>
                  <a:pt x="9593825" y="415435"/>
                </a:cubicBezTo>
                <a:cubicBezTo>
                  <a:pt x="9595846" y="412549"/>
                  <a:pt x="9598733" y="410239"/>
                  <a:pt x="9602486" y="408796"/>
                </a:cubicBezTo>
                <a:cubicBezTo>
                  <a:pt x="9605372" y="407641"/>
                  <a:pt x="9608548" y="407352"/>
                  <a:pt x="9612012" y="407352"/>
                </a:cubicBezTo>
                <a:close/>
                <a:moveTo>
                  <a:pt x="9243362" y="407352"/>
                </a:moveTo>
                <a:lnTo>
                  <a:pt x="9262127" y="407352"/>
                </a:lnTo>
                <a:lnTo>
                  <a:pt x="9262127" y="436221"/>
                </a:lnTo>
                <a:cubicBezTo>
                  <a:pt x="9261838" y="437087"/>
                  <a:pt x="9260972" y="437953"/>
                  <a:pt x="9259528" y="439108"/>
                </a:cubicBezTo>
                <a:cubicBezTo>
                  <a:pt x="9258085" y="440262"/>
                  <a:pt x="9256642" y="441417"/>
                  <a:pt x="9254909" y="442283"/>
                </a:cubicBezTo>
                <a:cubicBezTo>
                  <a:pt x="9253177" y="443438"/>
                  <a:pt x="9250868" y="444304"/>
                  <a:pt x="9248558" y="444881"/>
                </a:cubicBezTo>
                <a:cubicBezTo>
                  <a:pt x="9246249" y="445747"/>
                  <a:pt x="9243362" y="446036"/>
                  <a:pt x="9240475" y="446036"/>
                </a:cubicBezTo>
                <a:cubicBezTo>
                  <a:pt x="9235568" y="446036"/>
                  <a:pt x="9231237" y="444593"/>
                  <a:pt x="9227484" y="441994"/>
                </a:cubicBezTo>
                <a:cubicBezTo>
                  <a:pt x="9223732" y="439396"/>
                  <a:pt x="9221999" y="434489"/>
                  <a:pt x="9221999" y="427560"/>
                </a:cubicBezTo>
                <a:cubicBezTo>
                  <a:pt x="9221999" y="422364"/>
                  <a:pt x="9223154" y="418322"/>
                  <a:pt x="9225175" y="415435"/>
                </a:cubicBezTo>
                <a:cubicBezTo>
                  <a:pt x="9227196" y="412549"/>
                  <a:pt x="9230083" y="410239"/>
                  <a:pt x="9233835" y="408796"/>
                </a:cubicBezTo>
                <a:cubicBezTo>
                  <a:pt x="9236722" y="407641"/>
                  <a:pt x="9239898" y="407352"/>
                  <a:pt x="9243362" y="407352"/>
                </a:cubicBezTo>
                <a:close/>
                <a:moveTo>
                  <a:pt x="8827079" y="407352"/>
                </a:moveTo>
                <a:lnTo>
                  <a:pt x="8845843" y="407352"/>
                </a:lnTo>
                <a:lnTo>
                  <a:pt x="8845843" y="436221"/>
                </a:lnTo>
                <a:cubicBezTo>
                  <a:pt x="8845266" y="437087"/>
                  <a:pt x="8844400" y="437953"/>
                  <a:pt x="8843245" y="439108"/>
                </a:cubicBezTo>
                <a:cubicBezTo>
                  <a:pt x="8841802" y="440262"/>
                  <a:pt x="8840358" y="441417"/>
                  <a:pt x="8838626" y="442283"/>
                </a:cubicBezTo>
                <a:cubicBezTo>
                  <a:pt x="8836894" y="443438"/>
                  <a:pt x="8834585" y="444304"/>
                  <a:pt x="8832275" y="444881"/>
                </a:cubicBezTo>
                <a:cubicBezTo>
                  <a:pt x="8829966" y="445747"/>
                  <a:pt x="8827079" y="446036"/>
                  <a:pt x="8824192" y="446036"/>
                </a:cubicBezTo>
                <a:cubicBezTo>
                  <a:pt x="8819285" y="446036"/>
                  <a:pt x="8814954" y="444593"/>
                  <a:pt x="8811201" y="441994"/>
                </a:cubicBezTo>
                <a:cubicBezTo>
                  <a:pt x="8807448" y="439396"/>
                  <a:pt x="8805716" y="434489"/>
                  <a:pt x="8805716" y="427560"/>
                </a:cubicBezTo>
                <a:cubicBezTo>
                  <a:pt x="8805716" y="422364"/>
                  <a:pt x="8806871" y="418322"/>
                  <a:pt x="8808892" y="415435"/>
                </a:cubicBezTo>
                <a:cubicBezTo>
                  <a:pt x="8810913" y="412549"/>
                  <a:pt x="8813800" y="410239"/>
                  <a:pt x="8817552" y="408796"/>
                </a:cubicBezTo>
                <a:cubicBezTo>
                  <a:pt x="8820439" y="407641"/>
                  <a:pt x="8823615" y="407352"/>
                  <a:pt x="8827079" y="407352"/>
                </a:cubicBezTo>
                <a:close/>
                <a:moveTo>
                  <a:pt x="8965936" y="363184"/>
                </a:moveTo>
                <a:cubicBezTo>
                  <a:pt x="8981814" y="363184"/>
                  <a:pt x="8990474" y="372999"/>
                  <a:pt x="8991918" y="376752"/>
                </a:cubicBezTo>
                <a:lnTo>
                  <a:pt x="8991918" y="424962"/>
                </a:lnTo>
                <a:cubicBezTo>
                  <a:pt x="8989031" y="429870"/>
                  <a:pt x="8980948" y="440551"/>
                  <a:pt x="8967380" y="440551"/>
                </a:cubicBezTo>
                <a:cubicBezTo>
                  <a:pt x="8951502" y="440551"/>
                  <a:pt x="8943419" y="431024"/>
                  <a:pt x="8941398" y="426694"/>
                </a:cubicBezTo>
                <a:cubicBezTo>
                  <a:pt x="8938511" y="420343"/>
                  <a:pt x="8937934" y="410239"/>
                  <a:pt x="8937934" y="401867"/>
                </a:cubicBezTo>
                <a:cubicBezTo>
                  <a:pt x="8937934" y="392918"/>
                  <a:pt x="8939089" y="383391"/>
                  <a:pt x="8942553" y="377329"/>
                </a:cubicBezTo>
                <a:cubicBezTo>
                  <a:pt x="8947749" y="368669"/>
                  <a:pt x="8955832" y="363184"/>
                  <a:pt x="8965936" y="363184"/>
                </a:cubicBezTo>
                <a:close/>
                <a:moveTo>
                  <a:pt x="9481527" y="344996"/>
                </a:moveTo>
                <a:lnTo>
                  <a:pt x="9481527" y="357410"/>
                </a:lnTo>
                <a:lnTo>
                  <a:pt x="9485568" y="357410"/>
                </a:lnTo>
                <a:lnTo>
                  <a:pt x="9489899" y="357410"/>
                </a:lnTo>
                <a:cubicBezTo>
                  <a:pt x="9490765" y="357410"/>
                  <a:pt x="9491631" y="357699"/>
                  <a:pt x="9492208" y="357987"/>
                </a:cubicBezTo>
                <a:cubicBezTo>
                  <a:pt x="9492786" y="358565"/>
                  <a:pt x="9493074" y="359142"/>
                  <a:pt x="9493074" y="360008"/>
                </a:cubicBezTo>
                <a:lnTo>
                  <a:pt x="9493074" y="364050"/>
                </a:lnTo>
                <a:lnTo>
                  <a:pt x="9493074" y="439396"/>
                </a:lnTo>
                <a:lnTo>
                  <a:pt x="9493074" y="443438"/>
                </a:lnTo>
                <a:cubicBezTo>
                  <a:pt x="9493074" y="444304"/>
                  <a:pt x="9492786" y="445170"/>
                  <a:pt x="9492208" y="445459"/>
                </a:cubicBezTo>
                <a:cubicBezTo>
                  <a:pt x="9491631" y="445747"/>
                  <a:pt x="9491053" y="446036"/>
                  <a:pt x="9489899" y="446036"/>
                </a:cubicBezTo>
                <a:lnTo>
                  <a:pt x="9485568" y="446036"/>
                </a:lnTo>
                <a:lnTo>
                  <a:pt x="9481527" y="446036"/>
                </a:lnTo>
                <a:lnTo>
                  <a:pt x="9481527" y="458449"/>
                </a:lnTo>
                <a:lnTo>
                  <a:pt x="9541284" y="458449"/>
                </a:lnTo>
                <a:lnTo>
                  <a:pt x="9541284" y="446036"/>
                </a:lnTo>
                <a:lnTo>
                  <a:pt x="9537243" y="446036"/>
                </a:lnTo>
                <a:lnTo>
                  <a:pt x="9532913" y="446036"/>
                </a:lnTo>
                <a:cubicBezTo>
                  <a:pt x="9531758" y="446036"/>
                  <a:pt x="9531181" y="445747"/>
                  <a:pt x="9530603" y="445459"/>
                </a:cubicBezTo>
                <a:cubicBezTo>
                  <a:pt x="9530026" y="445170"/>
                  <a:pt x="9529737" y="444304"/>
                  <a:pt x="9529737" y="443438"/>
                </a:cubicBezTo>
                <a:lnTo>
                  <a:pt x="9529737" y="439396"/>
                </a:lnTo>
                <a:lnTo>
                  <a:pt x="9529448" y="439396"/>
                </a:lnTo>
                <a:lnTo>
                  <a:pt x="9529448" y="344996"/>
                </a:lnTo>
                <a:close/>
                <a:moveTo>
                  <a:pt x="9141745" y="344419"/>
                </a:moveTo>
                <a:lnTo>
                  <a:pt x="9141745" y="356832"/>
                </a:lnTo>
                <a:lnTo>
                  <a:pt x="9143189" y="356832"/>
                </a:lnTo>
                <a:cubicBezTo>
                  <a:pt x="9145498" y="356832"/>
                  <a:pt x="9147519" y="357121"/>
                  <a:pt x="9148674" y="357121"/>
                </a:cubicBezTo>
                <a:cubicBezTo>
                  <a:pt x="9150117" y="357410"/>
                  <a:pt x="9150694" y="357987"/>
                  <a:pt x="9150983" y="358853"/>
                </a:cubicBezTo>
                <a:cubicBezTo>
                  <a:pt x="9151272" y="359719"/>
                  <a:pt x="9150983" y="361163"/>
                  <a:pt x="9150406" y="363184"/>
                </a:cubicBezTo>
                <a:cubicBezTo>
                  <a:pt x="9149540" y="364916"/>
                  <a:pt x="9148385" y="367802"/>
                  <a:pt x="9146941" y="371555"/>
                </a:cubicBezTo>
                <a:lnTo>
                  <a:pt x="9120960" y="435066"/>
                </a:lnTo>
                <a:lnTo>
                  <a:pt x="9093246" y="370689"/>
                </a:lnTo>
                <a:cubicBezTo>
                  <a:pt x="9091803" y="367514"/>
                  <a:pt x="9090648" y="364627"/>
                  <a:pt x="9090071" y="362895"/>
                </a:cubicBezTo>
                <a:cubicBezTo>
                  <a:pt x="9089493" y="361163"/>
                  <a:pt x="9089205" y="359719"/>
                  <a:pt x="9089493" y="358853"/>
                </a:cubicBezTo>
                <a:cubicBezTo>
                  <a:pt x="9089782" y="357987"/>
                  <a:pt x="9090648" y="357699"/>
                  <a:pt x="9091803" y="357410"/>
                </a:cubicBezTo>
                <a:cubicBezTo>
                  <a:pt x="9092957" y="357121"/>
                  <a:pt x="9094690" y="357121"/>
                  <a:pt x="9096999" y="357121"/>
                </a:cubicBezTo>
                <a:lnTo>
                  <a:pt x="9099886" y="357121"/>
                </a:lnTo>
                <a:lnTo>
                  <a:pt x="9099886" y="344708"/>
                </a:lnTo>
                <a:lnTo>
                  <a:pt x="9041572" y="344708"/>
                </a:lnTo>
                <a:lnTo>
                  <a:pt x="9041572" y="357121"/>
                </a:lnTo>
                <a:lnTo>
                  <a:pt x="9041860" y="357121"/>
                </a:lnTo>
                <a:lnTo>
                  <a:pt x="9046191" y="357121"/>
                </a:lnTo>
                <a:cubicBezTo>
                  <a:pt x="9047345" y="357121"/>
                  <a:pt x="9048211" y="357410"/>
                  <a:pt x="9049077" y="357699"/>
                </a:cubicBezTo>
                <a:cubicBezTo>
                  <a:pt x="9049943" y="358276"/>
                  <a:pt x="9050521" y="358853"/>
                  <a:pt x="9051098" y="359719"/>
                </a:cubicBezTo>
                <a:cubicBezTo>
                  <a:pt x="9051964" y="360585"/>
                  <a:pt x="9052542" y="362029"/>
                  <a:pt x="9053408" y="363761"/>
                </a:cubicBezTo>
                <a:lnTo>
                  <a:pt x="9096710" y="458449"/>
                </a:lnTo>
                <a:lnTo>
                  <a:pt x="9130775" y="458449"/>
                </a:lnTo>
                <a:lnTo>
                  <a:pt x="9170036" y="363472"/>
                </a:lnTo>
                <a:cubicBezTo>
                  <a:pt x="9170614" y="362029"/>
                  <a:pt x="9171191" y="360585"/>
                  <a:pt x="9171768" y="359719"/>
                </a:cubicBezTo>
                <a:cubicBezTo>
                  <a:pt x="9172057" y="358853"/>
                  <a:pt x="9172634" y="358276"/>
                  <a:pt x="9173212" y="357699"/>
                </a:cubicBezTo>
                <a:cubicBezTo>
                  <a:pt x="9173789" y="357121"/>
                  <a:pt x="9174367" y="356832"/>
                  <a:pt x="9175233" y="356832"/>
                </a:cubicBezTo>
                <a:lnTo>
                  <a:pt x="9178697" y="356832"/>
                </a:lnTo>
                <a:lnTo>
                  <a:pt x="9182738" y="356832"/>
                </a:lnTo>
                <a:lnTo>
                  <a:pt x="9182738" y="344419"/>
                </a:lnTo>
                <a:close/>
                <a:moveTo>
                  <a:pt x="9411954" y="342976"/>
                </a:moveTo>
                <a:cubicBezTo>
                  <a:pt x="9406469" y="342976"/>
                  <a:pt x="9401272" y="343553"/>
                  <a:pt x="9396654" y="344419"/>
                </a:cubicBezTo>
                <a:cubicBezTo>
                  <a:pt x="9392035" y="345574"/>
                  <a:pt x="9388282" y="346729"/>
                  <a:pt x="9384818" y="348172"/>
                </a:cubicBezTo>
                <a:cubicBezTo>
                  <a:pt x="9381353" y="349615"/>
                  <a:pt x="9378755" y="351059"/>
                  <a:pt x="9376446" y="352502"/>
                </a:cubicBezTo>
                <a:cubicBezTo>
                  <a:pt x="9374136" y="353946"/>
                  <a:pt x="9372693" y="355100"/>
                  <a:pt x="9371538" y="355966"/>
                </a:cubicBezTo>
                <a:lnTo>
                  <a:pt x="9371538" y="344996"/>
                </a:lnTo>
                <a:lnTo>
                  <a:pt x="9326503" y="344996"/>
                </a:lnTo>
                <a:lnTo>
                  <a:pt x="9326215" y="344996"/>
                </a:lnTo>
                <a:lnTo>
                  <a:pt x="9326215" y="357410"/>
                </a:lnTo>
                <a:lnTo>
                  <a:pt x="9330256" y="357410"/>
                </a:lnTo>
                <a:lnTo>
                  <a:pt x="9334586" y="357410"/>
                </a:lnTo>
                <a:cubicBezTo>
                  <a:pt x="9335741" y="357410"/>
                  <a:pt x="9336318" y="357699"/>
                  <a:pt x="9336896" y="357987"/>
                </a:cubicBezTo>
                <a:cubicBezTo>
                  <a:pt x="9337473" y="358565"/>
                  <a:pt x="9337762" y="359142"/>
                  <a:pt x="9337762" y="360008"/>
                </a:cubicBezTo>
                <a:cubicBezTo>
                  <a:pt x="9338051" y="360874"/>
                  <a:pt x="9338051" y="362318"/>
                  <a:pt x="9338051" y="364050"/>
                </a:cubicBezTo>
                <a:lnTo>
                  <a:pt x="9338051" y="439396"/>
                </a:lnTo>
                <a:cubicBezTo>
                  <a:pt x="9338051" y="441128"/>
                  <a:pt x="9337762" y="442572"/>
                  <a:pt x="9337762" y="443438"/>
                </a:cubicBezTo>
                <a:cubicBezTo>
                  <a:pt x="9337762" y="444304"/>
                  <a:pt x="9337473" y="445170"/>
                  <a:pt x="9336896" y="445459"/>
                </a:cubicBezTo>
                <a:cubicBezTo>
                  <a:pt x="9336318" y="445747"/>
                  <a:pt x="9335741" y="446036"/>
                  <a:pt x="9334586" y="446036"/>
                </a:cubicBezTo>
                <a:lnTo>
                  <a:pt x="9330256" y="446036"/>
                </a:lnTo>
                <a:lnTo>
                  <a:pt x="9326215" y="446036"/>
                </a:lnTo>
                <a:lnTo>
                  <a:pt x="9326215" y="458449"/>
                </a:lnTo>
                <a:lnTo>
                  <a:pt x="9383374" y="458449"/>
                </a:lnTo>
                <a:lnTo>
                  <a:pt x="9383374" y="446036"/>
                </a:lnTo>
                <a:lnTo>
                  <a:pt x="9381931" y="446036"/>
                </a:lnTo>
                <a:lnTo>
                  <a:pt x="9377600" y="446036"/>
                </a:lnTo>
                <a:cubicBezTo>
                  <a:pt x="9376734" y="446036"/>
                  <a:pt x="9375868" y="445747"/>
                  <a:pt x="9375291" y="445459"/>
                </a:cubicBezTo>
                <a:cubicBezTo>
                  <a:pt x="9374714" y="445170"/>
                  <a:pt x="9374425" y="444304"/>
                  <a:pt x="9374425" y="443438"/>
                </a:cubicBezTo>
                <a:lnTo>
                  <a:pt x="9374425" y="439396"/>
                </a:lnTo>
                <a:lnTo>
                  <a:pt x="9374425" y="370978"/>
                </a:lnTo>
                <a:cubicBezTo>
                  <a:pt x="9375291" y="369823"/>
                  <a:pt x="9376734" y="368669"/>
                  <a:pt x="9378466" y="367514"/>
                </a:cubicBezTo>
                <a:cubicBezTo>
                  <a:pt x="9380199" y="366070"/>
                  <a:pt x="9382219" y="364916"/>
                  <a:pt x="9384529" y="363761"/>
                </a:cubicBezTo>
                <a:cubicBezTo>
                  <a:pt x="9386550" y="362606"/>
                  <a:pt x="9389148" y="361740"/>
                  <a:pt x="9392035" y="360874"/>
                </a:cubicBezTo>
                <a:cubicBezTo>
                  <a:pt x="9394921" y="360008"/>
                  <a:pt x="9397808" y="359719"/>
                  <a:pt x="9400984" y="359719"/>
                </a:cubicBezTo>
                <a:cubicBezTo>
                  <a:pt x="9404737" y="359719"/>
                  <a:pt x="9407624" y="360585"/>
                  <a:pt x="9409644" y="361740"/>
                </a:cubicBezTo>
                <a:cubicBezTo>
                  <a:pt x="9411665" y="362895"/>
                  <a:pt x="9413109" y="364916"/>
                  <a:pt x="9414263" y="367225"/>
                </a:cubicBezTo>
                <a:cubicBezTo>
                  <a:pt x="9415129" y="369535"/>
                  <a:pt x="9415707" y="372710"/>
                  <a:pt x="9415995" y="376174"/>
                </a:cubicBezTo>
                <a:cubicBezTo>
                  <a:pt x="9416284" y="379927"/>
                  <a:pt x="9416284" y="383969"/>
                  <a:pt x="9416284" y="388588"/>
                </a:cubicBezTo>
                <a:lnTo>
                  <a:pt x="9416284" y="439396"/>
                </a:lnTo>
                <a:lnTo>
                  <a:pt x="9416284" y="443438"/>
                </a:lnTo>
                <a:cubicBezTo>
                  <a:pt x="9416284" y="444304"/>
                  <a:pt x="9415995" y="445170"/>
                  <a:pt x="9415418" y="445459"/>
                </a:cubicBezTo>
                <a:cubicBezTo>
                  <a:pt x="9414841" y="445747"/>
                  <a:pt x="9414263" y="446036"/>
                  <a:pt x="9413109" y="446036"/>
                </a:cubicBezTo>
                <a:lnTo>
                  <a:pt x="9408778" y="446036"/>
                </a:lnTo>
                <a:lnTo>
                  <a:pt x="9407335" y="446036"/>
                </a:lnTo>
                <a:lnTo>
                  <a:pt x="9407335" y="458449"/>
                </a:lnTo>
                <a:lnTo>
                  <a:pt x="9464494" y="458449"/>
                </a:lnTo>
                <a:lnTo>
                  <a:pt x="9464494" y="446036"/>
                </a:lnTo>
                <a:lnTo>
                  <a:pt x="9460453" y="446036"/>
                </a:lnTo>
                <a:lnTo>
                  <a:pt x="9456123" y="446036"/>
                </a:lnTo>
                <a:cubicBezTo>
                  <a:pt x="9455257" y="446036"/>
                  <a:pt x="9454391" y="445747"/>
                  <a:pt x="9453813" y="445459"/>
                </a:cubicBezTo>
                <a:cubicBezTo>
                  <a:pt x="9453236" y="445170"/>
                  <a:pt x="9452947" y="444304"/>
                  <a:pt x="9452947" y="443438"/>
                </a:cubicBezTo>
                <a:lnTo>
                  <a:pt x="9452947" y="439396"/>
                </a:lnTo>
                <a:lnTo>
                  <a:pt x="9452947" y="380505"/>
                </a:lnTo>
                <a:cubicBezTo>
                  <a:pt x="9452947" y="368380"/>
                  <a:pt x="9449483" y="358853"/>
                  <a:pt x="9442843" y="352502"/>
                </a:cubicBezTo>
                <a:cubicBezTo>
                  <a:pt x="9435915" y="346151"/>
                  <a:pt x="9425811" y="342976"/>
                  <a:pt x="9411954" y="342976"/>
                </a:cubicBezTo>
                <a:close/>
                <a:moveTo>
                  <a:pt x="9616054" y="342687"/>
                </a:moveTo>
                <a:cubicBezTo>
                  <a:pt x="9609703" y="342687"/>
                  <a:pt x="9603640" y="343264"/>
                  <a:pt x="9597578" y="344130"/>
                </a:cubicBezTo>
                <a:cubicBezTo>
                  <a:pt x="9591516" y="345285"/>
                  <a:pt x="9586031" y="346151"/>
                  <a:pt x="9581412" y="347595"/>
                </a:cubicBezTo>
                <a:cubicBezTo>
                  <a:pt x="9576504" y="348749"/>
                  <a:pt x="9572462" y="350193"/>
                  <a:pt x="9569287" y="351347"/>
                </a:cubicBezTo>
                <a:cubicBezTo>
                  <a:pt x="9566111" y="352502"/>
                  <a:pt x="9564091" y="353368"/>
                  <a:pt x="9563513" y="353946"/>
                </a:cubicBezTo>
                <a:lnTo>
                  <a:pt x="9563513" y="382237"/>
                </a:lnTo>
                <a:lnTo>
                  <a:pt x="9586031" y="382237"/>
                </a:lnTo>
                <a:lnTo>
                  <a:pt x="9586031" y="372710"/>
                </a:lnTo>
                <a:cubicBezTo>
                  <a:pt x="9586031" y="370978"/>
                  <a:pt x="9586319" y="369535"/>
                  <a:pt x="9586608" y="367802"/>
                </a:cubicBezTo>
                <a:cubicBezTo>
                  <a:pt x="9586897" y="366359"/>
                  <a:pt x="9587763" y="364916"/>
                  <a:pt x="9589206" y="363472"/>
                </a:cubicBezTo>
                <a:cubicBezTo>
                  <a:pt x="9591804" y="361163"/>
                  <a:pt x="9595269" y="359431"/>
                  <a:pt x="9599599" y="358565"/>
                </a:cubicBezTo>
                <a:cubicBezTo>
                  <a:pt x="9603929" y="357699"/>
                  <a:pt x="9607682" y="357121"/>
                  <a:pt x="9611146" y="357121"/>
                </a:cubicBezTo>
                <a:cubicBezTo>
                  <a:pt x="9618941" y="357121"/>
                  <a:pt x="9624137" y="358565"/>
                  <a:pt x="9627313" y="361451"/>
                </a:cubicBezTo>
                <a:cubicBezTo>
                  <a:pt x="9630199" y="364338"/>
                  <a:pt x="9631643" y="369823"/>
                  <a:pt x="9631643" y="378195"/>
                </a:cubicBezTo>
                <a:lnTo>
                  <a:pt x="9631643" y="391763"/>
                </a:lnTo>
                <a:lnTo>
                  <a:pt x="9613744" y="391763"/>
                </a:lnTo>
                <a:cubicBezTo>
                  <a:pt x="9606239" y="391763"/>
                  <a:pt x="9599021" y="392341"/>
                  <a:pt x="9591804" y="393207"/>
                </a:cubicBezTo>
                <a:cubicBezTo>
                  <a:pt x="9584876" y="394361"/>
                  <a:pt x="9578525" y="396094"/>
                  <a:pt x="9573040" y="398980"/>
                </a:cubicBezTo>
                <a:cubicBezTo>
                  <a:pt x="9567555" y="401867"/>
                  <a:pt x="9563225" y="405620"/>
                  <a:pt x="9560049" y="410528"/>
                </a:cubicBezTo>
                <a:cubicBezTo>
                  <a:pt x="9556874" y="415435"/>
                  <a:pt x="9555141" y="421498"/>
                  <a:pt x="9555141" y="429004"/>
                </a:cubicBezTo>
                <a:cubicBezTo>
                  <a:pt x="9555141" y="435355"/>
                  <a:pt x="9556296" y="440551"/>
                  <a:pt x="9558894" y="444593"/>
                </a:cubicBezTo>
                <a:cubicBezTo>
                  <a:pt x="9561492" y="448923"/>
                  <a:pt x="9564668" y="452098"/>
                  <a:pt x="9568998" y="454697"/>
                </a:cubicBezTo>
                <a:cubicBezTo>
                  <a:pt x="9573328" y="457295"/>
                  <a:pt x="9577947" y="459027"/>
                  <a:pt x="9583432" y="460182"/>
                </a:cubicBezTo>
                <a:cubicBezTo>
                  <a:pt x="9588917" y="461336"/>
                  <a:pt x="9594403" y="461914"/>
                  <a:pt x="9600176" y="461914"/>
                </a:cubicBezTo>
                <a:cubicBezTo>
                  <a:pt x="9605661" y="461914"/>
                  <a:pt x="9610569" y="461336"/>
                  <a:pt x="9614899" y="460182"/>
                </a:cubicBezTo>
                <a:cubicBezTo>
                  <a:pt x="9619229" y="459027"/>
                  <a:pt x="9622694" y="457872"/>
                  <a:pt x="9625580" y="456429"/>
                </a:cubicBezTo>
                <a:cubicBezTo>
                  <a:pt x="9627890" y="455274"/>
                  <a:pt x="9629911" y="454119"/>
                  <a:pt x="9631354" y="453253"/>
                </a:cubicBezTo>
                <a:lnTo>
                  <a:pt x="9631354" y="459027"/>
                </a:lnTo>
                <a:lnTo>
                  <a:pt x="9635107" y="459027"/>
                </a:lnTo>
                <a:lnTo>
                  <a:pt x="9677832" y="459027"/>
                </a:lnTo>
                <a:lnTo>
                  <a:pt x="9677832" y="446613"/>
                </a:lnTo>
                <a:lnTo>
                  <a:pt x="9673791" y="446613"/>
                </a:lnTo>
                <a:lnTo>
                  <a:pt x="9673791" y="446325"/>
                </a:lnTo>
                <a:lnTo>
                  <a:pt x="9669460" y="446325"/>
                </a:lnTo>
                <a:cubicBezTo>
                  <a:pt x="9668306" y="446325"/>
                  <a:pt x="9667728" y="446036"/>
                  <a:pt x="9667151" y="445747"/>
                </a:cubicBezTo>
                <a:cubicBezTo>
                  <a:pt x="9666574" y="445459"/>
                  <a:pt x="9666285" y="444593"/>
                  <a:pt x="9666285" y="443727"/>
                </a:cubicBezTo>
                <a:lnTo>
                  <a:pt x="9666285" y="439685"/>
                </a:lnTo>
                <a:lnTo>
                  <a:pt x="9666285" y="377906"/>
                </a:lnTo>
                <a:cubicBezTo>
                  <a:pt x="9666285" y="370978"/>
                  <a:pt x="9665130" y="365204"/>
                  <a:pt x="9662532" y="360585"/>
                </a:cubicBezTo>
                <a:cubicBezTo>
                  <a:pt x="9659934" y="355966"/>
                  <a:pt x="9656470" y="352502"/>
                  <a:pt x="9652139" y="349904"/>
                </a:cubicBezTo>
                <a:cubicBezTo>
                  <a:pt x="9647809" y="347306"/>
                  <a:pt x="9642613" y="345574"/>
                  <a:pt x="9636262" y="344419"/>
                </a:cubicBezTo>
                <a:cubicBezTo>
                  <a:pt x="9629911" y="343264"/>
                  <a:pt x="9623271" y="342687"/>
                  <a:pt x="9616054" y="342687"/>
                </a:cubicBezTo>
                <a:close/>
                <a:moveTo>
                  <a:pt x="9247404" y="342687"/>
                </a:moveTo>
                <a:cubicBezTo>
                  <a:pt x="9241053" y="342687"/>
                  <a:pt x="9234990" y="343264"/>
                  <a:pt x="9228928" y="344130"/>
                </a:cubicBezTo>
                <a:cubicBezTo>
                  <a:pt x="9222865" y="345285"/>
                  <a:pt x="9217380" y="346151"/>
                  <a:pt x="9212762" y="347595"/>
                </a:cubicBezTo>
                <a:cubicBezTo>
                  <a:pt x="9207854" y="348749"/>
                  <a:pt x="9203812" y="350193"/>
                  <a:pt x="9200637" y="351347"/>
                </a:cubicBezTo>
                <a:cubicBezTo>
                  <a:pt x="9197461" y="352502"/>
                  <a:pt x="9195440" y="353368"/>
                  <a:pt x="9194574" y="353946"/>
                </a:cubicBezTo>
                <a:lnTo>
                  <a:pt x="9194574" y="382237"/>
                </a:lnTo>
                <a:lnTo>
                  <a:pt x="9217092" y="382237"/>
                </a:lnTo>
                <a:lnTo>
                  <a:pt x="9217092" y="372710"/>
                </a:lnTo>
                <a:cubicBezTo>
                  <a:pt x="9217092" y="370978"/>
                  <a:pt x="9217380" y="369535"/>
                  <a:pt x="9217669" y="367802"/>
                </a:cubicBezTo>
                <a:cubicBezTo>
                  <a:pt x="9217958" y="366359"/>
                  <a:pt x="9218824" y="364916"/>
                  <a:pt x="9220267" y="363472"/>
                </a:cubicBezTo>
                <a:cubicBezTo>
                  <a:pt x="9222865" y="361163"/>
                  <a:pt x="9226330" y="359431"/>
                  <a:pt x="9230660" y="358565"/>
                </a:cubicBezTo>
                <a:cubicBezTo>
                  <a:pt x="9234990" y="357699"/>
                  <a:pt x="9238743" y="357121"/>
                  <a:pt x="9242207" y="357121"/>
                </a:cubicBezTo>
                <a:cubicBezTo>
                  <a:pt x="9250002" y="357121"/>
                  <a:pt x="9255198" y="358565"/>
                  <a:pt x="9258374" y="361451"/>
                </a:cubicBezTo>
                <a:cubicBezTo>
                  <a:pt x="9261260" y="364338"/>
                  <a:pt x="9262704" y="369823"/>
                  <a:pt x="9262704" y="378195"/>
                </a:cubicBezTo>
                <a:lnTo>
                  <a:pt x="9262704" y="391763"/>
                </a:lnTo>
                <a:lnTo>
                  <a:pt x="9244806" y="391763"/>
                </a:lnTo>
                <a:cubicBezTo>
                  <a:pt x="9237300" y="391763"/>
                  <a:pt x="9230083" y="392341"/>
                  <a:pt x="9222865" y="393207"/>
                </a:cubicBezTo>
                <a:cubicBezTo>
                  <a:pt x="9215937" y="394361"/>
                  <a:pt x="9209586" y="396094"/>
                  <a:pt x="9204101" y="398980"/>
                </a:cubicBezTo>
                <a:cubicBezTo>
                  <a:pt x="9198616" y="401867"/>
                  <a:pt x="9194286" y="405620"/>
                  <a:pt x="9191110" y="410528"/>
                </a:cubicBezTo>
                <a:cubicBezTo>
                  <a:pt x="9187935" y="415435"/>
                  <a:pt x="9186203" y="421498"/>
                  <a:pt x="9186203" y="429004"/>
                </a:cubicBezTo>
                <a:cubicBezTo>
                  <a:pt x="9186203" y="435355"/>
                  <a:pt x="9187357" y="440551"/>
                  <a:pt x="9189955" y="444593"/>
                </a:cubicBezTo>
                <a:cubicBezTo>
                  <a:pt x="9192554" y="448923"/>
                  <a:pt x="9195729" y="452098"/>
                  <a:pt x="9200059" y="454697"/>
                </a:cubicBezTo>
                <a:cubicBezTo>
                  <a:pt x="9204390" y="457295"/>
                  <a:pt x="9209009" y="459027"/>
                  <a:pt x="9214494" y="460182"/>
                </a:cubicBezTo>
                <a:cubicBezTo>
                  <a:pt x="9219979" y="461336"/>
                  <a:pt x="9225464" y="461914"/>
                  <a:pt x="9231237" y="461914"/>
                </a:cubicBezTo>
                <a:cubicBezTo>
                  <a:pt x="9236722" y="461914"/>
                  <a:pt x="9241630" y="461336"/>
                  <a:pt x="9245960" y="460182"/>
                </a:cubicBezTo>
                <a:cubicBezTo>
                  <a:pt x="9250291" y="459027"/>
                  <a:pt x="9253755" y="457872"/>
                  <a:pt x="9256642" y="456429"/>
                </a:cubicBezTo>
                <a:cubicBezTo>
                  <a:pt x="9258951" y="455274"/>
                  <a:pt x="9260972" y="454119"/>
                  <a:pt x="9262415" y="453253"/>
                </a:cubicBezTo>
                <a:lnTo>
                  <a:pt x="9262415" y="459027"/>
                </a:lnTo>
                <a:lnTo>
                  <a:pt x="9266168" y="459027"/>
                </a:lnTo>
                <a:lnTo>
                  <a:pt x="9308893" y="459027"/>
                </a:lnTo>
                <a:lnTo>
                  <a:pt x="9308893" y="446613"/>
                </a:lnTo>
                <a:lnTo>
                  <a:pt x="9305141" y="446613"/>
                </a:lnTo>
                <a:lnTo>
                  <a:pt x="9305141" y="446325"/>
                </a:lnTo>
                <a:lnTo>
                  <a:pt x="9300810" y="446325"/>
                </a:lnTo>
                <a:cubicBezTo>
                  <a:pt x="9299656" y="446325"/>
                  <a:pt x="9299078" y="446036"/>
                  <a:pt x="9298501" y="445747"/>
                </a:cubicBezTo>
                <a:cubicBezTo>
                  <a:pt x="9297923" y="445459"/>
                  <a:pt x="9297635" y="444593"/>
                  <a:pt x="9297635" y="443727"/>
                </a:cubicBezTo>
                <a:lnTo>
                  <a:pt x="9297635" y="439685"/>
                </a:lnTo>
                <a:lnTo>
                  <a:pt x="9297635" y="377906"/>
                </a:lnTo>
                <a:cubicBezTo>
                  <a:pt x="9297635" y="370978"/>
                  <a:pt x="9296480" y="365204"/>
                  <a:pt x="9293882" y="360585"/>
                </a:cubicBezTo>
                <a:cubicBezTo>
                  <a:pt x="9291284" y="355966"/>
                  <a:pt x="9287820" y="352502"/>
                  <a:pt x="9283489" y="349904"/>
                </a:cubicBezTo>
                <a:cubicBezTo>
                  <a:pt x="9279159" y="347306"/>
                  <a:pt x="9273963" y="345574"/>
                  <a:pt x="9267612" y="344419"/>
                </a:cubicBezTo>
                <a:cubicBezTo>
                  <a:pt x="9261260" y="343264"/>
                  <a:pt x="9254621" y="342687"/>
                  <a:pt x="9247404" y="342687"/>
                </a:cubicBezTo>
                <a:close/>
                <a:moveTo>
                  <a:pt x="8831121" y="342687"/>
                </a:moveTo>
                <a:cubicBezTo>
                  <a:pt x="8824770" y="342687"/>
                  <a:pt x="8818707" y="343264"/>
                  <a:pt x="8812645" y="344130"/>
                </a:cubicBezTo>
                <a:cubicBezTo>
                  <a:pt x="8806582" y="345285"/>
                  <a:pt x="8801097" y="346151"/>
                  <a:pt x="8796478" y="347595"/>
                </a:cubicBezTo>
                <a:cubicBezTo>
                  <a:pt x="8791571" y="348749"/>
                  <a:pt x="8787529" y="350193"/>
                  <a:pt x="8784354" y="351347"/>
                </a:cubicBezTo>
                <a:cubicBezTo>
                  <a:pt x="8781178" y="352502"/>
                  <a:pt x="8779157" y="353368"/>
                  <a:pt x="8778580" y="353946"/>
                </a:cubicBezTo>
                <a:lnTo>
                  <a:pt x="8778580" y="382237"/>
                </a:lnTo>
                <a:lnTo>
                  <a:pt x="8801097" y="382237"/>
                </a:lnTo>
                <a:lnTo>
                  <a:pt x="8801097" y="372710"/>
                </a:lnTo>
                <a:cubicBezTo>
                  <a:pt x="8801097" y="370978"/>
                  <a:pt x="8801386" y="369535"/>
                  <a:pt x="8801675" y="367802"/>
                </a:cubicBezTo>
                <a:cubicBezTo>
                  <a:pt x="8801963" y="366359"/>
                  <a:pt x="8802829" y="364916"/>
                  <a:pt x="8804273" y="363472"/>
                </a:cubicBezTo>
                <a:cubicBezTo>
                  <a:pt x="8806871" y="361163"/>
                  <a:pt x="8810335" y="359431"/>
                  <a:pt x="8814666" y="358565"/>
                </a:cubicBezTo>
                <a:cubicBezTo>
                  <a:pt x="8818996" y="357699"/>
                  <a:pt x="8822749" y="357121"/>
                  <a:pt x="8826213" y="357121"/>
                </a:cubicBezTo>
                <a:cubicBezTo>
                  <a:pt x="8834007" y="357121"/>
                  <a:pt x="8839204" y="358565"/>
                  <a:pt x="8842379" y="361451"/>
                </a:cubicBezTo>
                <a:cubicBezTo>
                  <a:pt x="8845266" y="364338"/>
                  <a:pt x="8846710" y="369823"/>
                  <a:pt x="8846710" y="378195"/>
                </a:cubicBezTo>
                <a:lnTo>
                  <a:pt x="8846710" y="391763"/>
                </a:lnTo>
                <a:lnTo>
                  <a:pt x="8828811" y="391763"/>
                </a:lnTo>
                <a:cubicBezTo>
                  <a:pt x="8821305" y="391763"/>
                  <a:pt x="8814088" y="392341"/>
                  <a:pt x="8806871" y="393207"/>
                </a:cubicBezTo>
                <a:cubicBezTo>
                  <a:pt x="8799943" y="394361"/>
                  <a:pt x="8793592" y="396094"/>
                  <a:pt x="8788107" y="398980"/>
                </a:cubicBezTo>
                <a:cubicBezTo>
                  <a:pt x="8782622" y="401867"/>
                  <a:pt x="8778291" y="405620"/>
                  <a:pt x="8775116" y="410528"/>
                </a:cubicBezTo>
                <a:cubicBezTo>
                  <a:pt x="8771940" y="415435"/>
                  <a:pt x="8770208" y="421498"/>
                  <a:pt x="8770208" y="429004"/>
                </a:cubicBezTo>
                <a:cubicBezTo>
                  <a:pt x="8770208" y="435355"/>
                  <a:pt x="8771363" y="440551"/>
                  <a:pt x="8773961" y="444593"/>
                </a:cubicBezTo>
                <a:cubicBezTo>
                  <a:pt x="8776559" y="448923"/>
                  <a:pt x="8779735" y="452098"/>
                  <a:pt x="8784065" y="454697"/>
                </a:cubicBezTo>
                <a:cubicBezTo>
                  <a:pt x="8788395" y="457295"/>
                  <a:pt x="8793014" y="459027"/>
                  <a:pt x="8798499" y="460182"/>
                </a:cubicBezTo>
                <a:cubicBezTo>
                  <a:pt x="8803984" y="461336"/>
                  <a:pt x="8809469" y="461914"/>
                  <a:pt x="8815243" y="461914"/>
                </a:cubicBezTo>
                <a:cubicBezTo>
                  <a:pt x="8820728" y="461914"/>
                  <a:pt x="8825636" y="461336"/>
                  <a:pt x="8829966" y="460182"/>
                </a:cubicBezTo>
                <a:cubicBezTo>
                  <a:pt x="8834296" y="459027"/>
                  <a:pt x="8837760" y="457872"/>
                  <a:pt x="8840647" y="456429"/>
                </a:cubicBezTo>
                <a:cubicBezTo>
                  <a:pt x="8842957" y="455274"/>
                  <a:pt x="8844977" y="454119"/>
                  <a:pt x="8846421" y="453253"/>
                </a:cubicBezTo>
                <a:lnTo>
                  <a:pt x="8846421" y="459027"/>
                </a:lnTo>
                <a:lnTo>
                  <a:pt x="8850174" y="459027"/>
                </a:lnTo>
                <a:lnTo>
                  <a:pt x="8892899" y="459027"/>
                </a:lnTo>
                <a:lnTo>
                  <a:pt x="8892899" y="446613"/>
                </a:lnTo>
                <a:lnTo>
                  <a:pt x="8888857" y="446613"/>
                </a:lnTo>
                <a:lnTo>
                  <a:pt x="8888857" y="446325"/>
                </a:lnTo>
                <a:lnTo>
                  <a:pt x="8884527" y="446325"/>
                </a:lnTo>
                <a:cubicBezTo>
                  <a:pt x="8883372" y="446325"/>
                  <a:pt x="8882795" y="446036"/>
                  <a:pt x="8882218" y="445747"/>
                </a:cubicBezTo>
                <a:cubicBezTo>
                  <a:pt x="8881640" y="445459"/>
                  <a:pt x="8881352" y="444593"/>
                  <a:pt x="8881352" y="443727"/>
                </a:cubicBezTo>
                <a:lnTo>
                  <a:pt x="8881352" y="439685"/>
                </a:lnTo>
                <a:lnTo>
                  <a:pt x="8881352" y="377906"/>
                </a:lnTo>
                <a:cubicBezTo>
                  <a:pt x="8881352" y="370978"/>
                  <a:pt x="8880197" y="365204"/>
                  <a:pt x="8877599" y="360585"/>
                </a:cubicBezTo>
                <a:cubicBezTo>
                  <a:pt x="8875001" y="355966"/>
                  <a:pt x="8871536" y="352502"/>
                  <a:pt x="8867206" y="349904"/>
                </a:cubicBezTo>
                <a:cubicBezTo>
                  <a:pt x="8862876" y="347306"/>
                  <a:pt x="8857680" y="345574"/>
                  <a:pt x="8851329" y="344419"/>
                </a:cubicBezTo>
                <a:cubicBezTo>
                  <a:pt x="8845266" y="343264"/>
                  <a:pt x="8838338" y="342687"/>
                  <a:pt x="8831121" y="342687"/>
                </a:cubicBezTo>
                <a:close/>
                <a:moveTo>
                  <a:pt x="8980370" y="287837"/>
                </a:moveTo>
                <a:lnTo>
                  <a:pt x="8980370" y="300250"/>
                </a:lnTo>
                <a:lnTo>
                  <a:pt x="8984412" y="300250"/>
                </a:lnTo>
                <a:lnTo>
                  <a:pt x="8988742" y="300250"/>
                </a:lnTo>
                <a:cubicBezTo>
                  <a:pt x="8989897" y="300250"/>
                  <a:pt x="8990474" y="300539"/>
                  <a:pt x="8991052" y="300828"/>
                </a:cubicBezTo>
                <a:cubicBezTo>
                  <a:pt x="8991629" y="301116"/>
                  <a:pt x="8991918" y="301982"/>
                  <a:pt x="8991918" y="302848"/>
                </a:cubicBezTo>
                <a:cubicBezTo>
                  <a:pt x="8991918" y="303715"/>
                  <a:pt x="8992207" y="305158"/>
                  <a:pt x="8992207" y="306890"/>
                </a:cubicBezTo>
                <a:lnTo>
                  <a:pt x="8992207" y="353080"/>
                </a:lnTo>
                <a:cubicBezTo>
                  <a:pt x="8989608" y="350193"/>
                  <a:pt x="8985567" y="347883"/>
                  <a:pt x="8980082" y="345574"/>
                </a:cubicBezTo>
                <a:cubicBezTo>
                  <a:pt x="8974597" y="343553"/>
                  <a:pt x="8967668" y="342398"/>
                  <a:pt x="8959297" y="342398"/>
                </a:cubicBezTo>
                <a:cubicBezTo>
                  <a:pt x="8951791" y="342398"/>
                  <a:pt x="8944285" y="343553"/>
                  <a:pt x="8937357" y="345862"/>
                </a:cubicBezTo>
                <a:cubicBezTo>
                  <a:pt x="8930139" y="348172"/>
                  <a:pt x="8924077" y="351925"/>
                  <a:pt x="8918592" y="356832"/>
                </a:cubicBezTo>
                <a:cubicBezTo>
                  <a:pt x="8913107" y="361740"/>
                  <a:pt x="8908777" y="368091"/>
                  <a:pt x="8905313" y="375597"/>
                </a:cubicBezTo>
                <a:cubicBezTo>
                  <a:pt x="8902137" y="383103"/>
                  <a:pt x="8900405" y="392341"/>
                  <a:pt x="8900405" y="403022"/>
                </a:cubicBezTo>
                <a:cubicBezTo>
                  <a:pt x="8900405" y="414569"/>
                  <a:pt x="8902137" y="424096"/>
                  <a:pt x="8905890" y="431313"/>
                </a:cubicBezTo>
                <a:cubicBezTo>
                  <a:pt x="8909643" y="438819"/>
                  <a:pt x="8914262" y="444593"/>
                  <a:pt x="8919747" y="449212"/>
                </a:cubicBezTo>
                <a:cubicBezTo>
                  <a:pt x="8925232" y="453542"/>
                  <a:pt x="8931583" y="456717"/>
                  <a:pt x="8938511" y="458449"/>
                </a:cubicBezTo>
                <a:cubicBezTo>
                  <a:pt x="8945440" y="460182"/>
                  <a:pt x="8952079" y="461048"/>
                  <a:pt x="8958719" y="461048"/>
                </a:cubicBezTo>
                <a:cubicBezTo>
                  <a:pt x="8965070" y="461048"/>
                  <a:pt x="8970267" y="460470"/>
                  <a:pt x="8974885" y="459027"/>
                </a:cubicBezTo>
                <a:cubicBezTo>
                  <a:pt x="8979504" y="457583"/>
                  <a:pt x="8983257" y="456140"/>
                  <a:pt x="8986433" y="454119"/>
                </a:cubicBezTo>
                <a:cubicBezTo>
                  <a:pt x="8989031" y="452676"/>
                  <a:pt x="8991341" y="450944"/>
                  <a:pt x="8993073" y="449500"/>
                </a:cubicBezTo>
                <a:lnTo>
                  <a:pt x="8993073" y="458161"/>
                </a:lnTo>
                <a:lnTo>
                  <a:pt x="8997403" y="458161"/>
                </a:lnTo>
                <a:lnTo>
                  <a:pt x="9040417" y="458161"/>
                </a:lnTo>
                <a:lnTo>
                  <a:pt x="9040417" y="445747"/>
                </a:lnTo>
                <a:lnTo>
                  <a:pt x="9035798" y="445747"/>
                </a:lnTo>
                <a:lnTo>
                  <a:pt x="9035798" y="446325"/>
                </a:lnTo>
                <a:lnTo>
                  <a:pt x="9031468" y="446325"/>
                </a:lnTo>
                <a:cubicBezTo>
                  <a:pt x="9030313" y="446325"/>
                  <a:pt x="9029736" y="446036"/>
                  <a:pt x="9029158" y="445747"/>
                </a:cubicBezTo>
                <a:cubicBezTo>
                  <a:pt x="9028581" y="445459"/>
                  <a:pt x="9028292" y="444593"/>
                  <a:pt x="9028292" y="443727"/>
                </a:cubicBezTo>
                <a:lnTo>
                  <a:pt x="9028292" y="439685"/>
                </a:lnTo>
                <a:lnTo>
                  <a:pt x="9028292" y="287837"/>
                </a:lnTo>
                <a:close/>
                <a:moveTo>
                  <a:pt x="9511839" y="286682"/>
                </a:moveTo>
                <a:cubicBezTo>
                  <a:pt x="9501157" y="286682"/>
                  <a:pt x="9492208" y="295343"/>
                  <a:pt x="9492208" y="306313"/>
                </a:cubicBezTo>
                <a:cubicBezTo>
                  <a:pt x="9492208" y="317283"/>
                  <a:pt x="9500869" y="325943"/>
                  <a:pt x="9511839" y="325943"/>
                </a:cubicBezTo>
                <a:cubicBezTo>
                  <a:pt x="9522520" y="325943"/>
                  <a:pt x="9531469" y="317283"/>
                  <a:pt x="9531469" y="306313"/>
                </a:cubicBezTo>
                <a:cubicBezTo>
                  <a:pt x="9531469" y="295343"/>
                  <a:pt x="9522520" y="286682"/>
                  <a:pt x="9511839" y="286682"/>
                </a:cubicBezTo>
                <a:close/>
                <a:moveTo>
                  <a:pt x="8674233" y="120793"/>
                </a:moveTo>
                <a:lnTo>
                  <a:pt x="8581788" y="177743"/>
                </a:lnTo>
                <a:lnTo>
                  <a:pt x="8581788" y="288989"/>
                </a:lnTo>
                <a:lnTo>
                  <a:pt x="8383975" y="397382"/>
                </a:lnTo>
                <a:cubicBezTo>
                  <a:pt x="8383065" y="436490"/>
                  <a:pt x="8382156" y="475597"/>
                  <a:pt x="8381246" y="514705"/>
                </a:cubicBezTo>
                <a:lnTo>
                  <a:pt x="8484928" y="571484"/>
                </a:lnTo>
                <a:lnTo>
                  <a:pt x="8484928" y="612915"/>
                </a:lnTo>
                <a:lnTo>
                  <a:pt x="8481851" y="685558"/>
                </a:lnTo>
                <a:lnTo>
                  <a:pt x="8583152" y="738442"/>
                </a:lnTo>
                <a:lnTo>
                  <a:pt x="8770423" y="630321"/>
                </a:lnTo>
                <a:cubicBezTo>
                  <a:pt x="8774589" y="580899"/>
                  <a:pt x="8768396" y="548814"/>
                  <a:pt x="8779601" y="513344"/>
                </a:cubicBezTo>
                <a:lnTo>
                  <a:pt x="8678109" y="457983"/>
                </a:lnTo>
                <a:cubicBezTo>
                  <a:pt x="8677700" y="434630"/>
                  <a:pt x="8677801" y="407866"/>
                  <a:pt x="8678159" y="379396"/>
                </a:cubicBezTo>
                <a:cubicBezTo>
                  <a:pt x="8678369" y="367650"/>
                  <a:pt x="8678578" y="355903"/>
                  <a:pt x="8678788" y="344157"/>
                </a:cubicBezTo>
                <a:cubicBezTo>
                  <a:pt x="8710307" y="327568"/>
                  <a:pt x="8739446" y="306216"/>
                  <a:pt x="8770965" y="289627"/>
                </a:cubicBezTo>
                <a:cubicBezTo>
                  <a:pt x="8771873" y="249610"/>
                  <a:pt x="8775164" y="214353"/>
                  <a:pt x="8776073" y="174336"/>
                </a:cubicBezTo>
                <a:cubicBezTo>
                  <a:pt x="8740107" y="148975"/>
                  <a:pt x="8690199" y="129219"/>
                  <a:pt x="8674233" y="120793"/>
                </a:cubicBezTo>
                <a:close/>
                <a:moveTo>
                  <a:pt x="0" y="0"/>
                </a:moveTo>
                <a:lnTo>
                  <a:pt x="9886949" y="0"/>
                </a:lnTo>
                <a:lnTo>
                  <a:pt x="9886949" y="6742370"/>
                </a:lnTo>
                <a:lnTo>
                  <a:pt x="0" y="67423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02BF9BF9-268B-4031-BB24-7CAEA113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D29EB0EB-BC43-4C2D-9764-75D10CFE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95F9AED-3E82-470C-AEE6-B5AB0374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text 24">
            <a:extLst>
              <a:ext uri="{FF2B5EF4-FFF2-40B4-BE49-F238E27FC236}">
                <a16:creationId xmlns:a16="http://schemas.microsoft.com/office/drawing/2014/main" id="{96DB0E3D-C031-49A0-AC8B-CE5E31AE41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flipH="1">
            <a:off x="-29028" y="115630"/>
            <a:ext cx="6745146" cy="6753740"/>
          </a:xfrm>
          <a:custGeom>
            <a:avLst/>
            <a:gdLst>
              <a:gd name="connsiteX0" fmla="*/ 6688442 w 6816596"/>
              <a:gd name="connsiteY0" fmla="*/ 0 h 6787755"/>
              <a:gd name="connsiteX1" fmla="*/ 6690266 w 6816596"/>
              <a:gd name="connsiteY1" fmla="*/ 940453 h 6787755"/>
              <a:gd name="connsiteX2" fmla="*/ 6816596 w 6816596"/>
              <a:gd name="connsiteY2" fmla="*/ 940453 h 6787755"/>
              <a:gd name="connsiteX3" fmla="*/ 6816596 w 6816596"/>
              <a:gd name="connsiteY3" fmla="*/ 5979178 h 6787755"/>
              <a:gd name="connsiteX4" fmla="*/ 6700036 w 6816596"/>
              <a:gd name="connsiteY4" fmla="*/ 5979178 h 6787755"/>
              <a:gd name="connsiteX5" fmla="*/ 6701603 w 6816596"/>
              <a:gd name="connsiteY5" fmla="*/ 6787210 h 6787755"/>
              <a:gd name="connsiteX6" fmla="*/ 2776345 w 6816596"/>
              <a:gd name="connsiteY6" fmla="*/ 6787755 h 6787755"/>
              <a:gd name="connsiteX7" fmla="*/ 0 w 6816596"/>
              <a:gd name="connsiteY7" fmla="*/ 5067916 h 6787755"/>
              <a:gd name="connsiteX8" fmla="*/ 1894808 w 6816596"/>
              <a:gd name="connsiteY8" fmla="*/ 7252 h 6787755"/>
              <a:gd name="connsiteX0" fmla="*/ 6688442 w 6816596"/>
              <a:gd name="connsiteY0" fmla="*/ 0 h 6787755"/>
              <a:gd name="connsiteX1" fmla="*/ 6690266 w 6816596"/>
              <a:gd name="connsiteY1" fmla="*/ 940453 h 6787755"/>
              <a:gd name="connsiteX2" fmla="*/ 6816596 w 6816596"/>
              <a:gd name="connsiteY2" fmla="*/ 940453 h 6787755"/>
              <a:gd name="connsiteX3" fmla="*/ 6700036 w 6816596"/>
              <a:gd name="connsiteY3" fmla="*/ 5979178 h 6787755"/>
              <a:gd name="connsiteX4" fmla="*/ 6701603 w 6816596"/>
              <a:gd name="connsiteY4" fmla="*/ 6787210 h 6787755"/>
              <a:gd name="connsiteX5" fmla="*/ 2776345 w 6816596"/>
              <a:gd name="connsiteY5" fmla="*/ 6787755 h 6787755"/>
              <a:gd name="connsiteX6" fmla="*/ 0 w 6816596"/>
              <a:gd name="connsiteY6" fmla="*/ 5067916 h 6787755"/>
              <a:gd name="connsiteX7" fmla="*/ 1894808 w 6816596"/>
              <a:gd name="connsiteY7" fmla="*/ 7252 h 6787755"/>
              <a:gd name="connsiteX8" fmla="*/ 6688442 w 6816596"/>
              <a:gd name="connsiteY8" fmla="*/ 0 h 6787755"/>
              <a:gd name="connsiteX0" fmla="*/ 6688442 w 6701603"/>
              <a:gd name="connsiteY0" fmla="*/ 0 h 6787755"/>
              <a:gd name="connsiteX1" fmla="*/ 6690266 w 6701603"/>
              <a:gd name="connsiteY1" fmla="*/ 940453 h 6787755"/>
              <a:gd name="connsiteX2" fmla="*/ 6700036 w 6701603"/>
              <a:gd name="connsiteY2" fmla="*/ 5979178 h 6787755"/>
              <a:gd name="connsiteX3" fmla="*/ 6701603 w 6701603"/>
              <a:gd name="connsiteY3" fmla="*/ 6787210 h 6787755"/>
              <a:gd name="connsiteX4" fmla="*/ 2776345 w 6701603"/>
              <a:gd name="connsiteY4" fmla="*/ 6787755 h 6787755"/>
              <a:gd name="connsiteX5" fmla="*/ 0 w 6701603"/>
              <a:gd name="connsiteY5" fmla="*/ 5067916 h 6787755"/>
              <a:gd name="connsiteX6" fmla="*/ 1894808 w 6701603"/>
              <a:gd name="connsiteY6" fmla="*/ 7252 h 6787755"/>
              <a:gd name="connsiteX7" fmla="*/ 6688442 w 6701603"/>
              <a:gd name="connsiteY7" fmla="*/ 0 h 6787755"/>
              <a:gd name="connsiteX0" fmla="*/ 6688442 w 6701603"/>
              <a:gd name="connsiteY0" fmla="*/ 0 h 6802270"/>
              <a:gd name="connsiteX1" fmla="*/ 6690266 w 6701603"/>
              <a:gd name="connsiteY1" fmla="*/ 940453 h 6802270"/>
              <a:gd name="connsiteX2" fmla="*/ 6700036 w 6701603"/>
              <a:gd name="connsiteY2" fmla="*/ 5979178 h 6802270"/>
              <a:gd name="connsiteX3" fmla="*/ 6701603 w 6701603"/>
              <a:gd name="connsiteY3" fmla="*/ 6787210 h 6802270"/>
              <a:gd name="connsiteX4" fmla="*/ 3487545 w 6701603"/>
              <a:gd name="connsiteY4" fmla="*/ 6802270 h 6802270"/>
              <a:gd name="connsiteX5" fmla="*/ 0 w 6701603"/>
              <a:gd name="connsiteY5" fmla="*/ 5067916 h 6802270"/>
              <a:gd name="connsiteX6" fmla="*/ 1894808 w 6701603"/>
              <a:gd name="connsiteY6" fmla="*/ 7252 h 6802270"/>
              <a:gd name="connsiteX7" fmla="*/ 6688442 w 6701603"/>
              <a:gd name="connsiteY7" fmla="*/ 0 h 6802270"/>
              <a:gd name="connsiteX0" fmla="*/ 6731985 w 6745146"/>
              <a:gd name="connsiteY0" fmla="*/ 0 h 6802270"/>
              <a:gd name="connsiteX1" fmla="*/ 6733809 w 6745146"/>
              <a:gd name="connsiteY1" fmla="*/ 940453 h 6802270"/>
              <a:gd name="connsiteX2" fmla="*/ 6743579 w 6745146"/>
              <a:gd name="connsiteY2" fmla="*/ 5979178 h 6802270"/>
              <a:gd name="connsiteX3" fmla="*/ 6745146 w 6745146"/>
              <a:gd name="connsiteY3" fmla="*/ 6787210 h 6802270"/>
              <a:gd name="connsiteX4" fmla="*/ 3531088 w 6745146"/>
              <a:gd name="connsiteY4" fmla="*/ 6802270 h 6802270"/>
              <a:gd name="connsiteX5" fmla="*/ 0 w 6745146"/>
              <a:gd name="connsiteY5" fmla="*/ 3369745 h 6802270"/>
              <a:gd name="connsiteX6" fmla="*/ 1938351 w 6745146"/>
              <a:gd name="connsiteY6" fmla="*/ 7252 h 6802270"/>
              <a:gd name="connsiteX7" fmla="*/ 6731985 w 6745146"/>
              <a:gd name="connsiteY7" fmla="*/ 0 h 6802270"/>
              <a:gd name="connsiteX0" fmla="*/ 6731985 w 6745146"/>
              <a:gd name="connsiteY0" fmla="*/ 0 h 6802270"/>
              <a:gd name="connsiteX1" fmla="*/ 6733809 w 6745146"/>
              <a:gd name="connsiteY1" fmla="*/ 940453 h 6802270"/>
              <a:gd name="connsiteX2" fmla="*/ 6743579 w 6745146"/>
              <a:gd name="connsiteY2" fmla="*/ 5979178 h 6802270"/>
              <a:gd name="connsiteX3" fmla="*/ 6745146 w 6745146"/>
              <a:gd name="connsiteY3" fmla="*/ 6787210 h 6802270"/>
              <a:gd name="connsiteX4" fmla="*/ 3531088 w 6745146"/>
              <a:gd name="connsiteY4" fmla="*/ 6802270 h 6802270"/>
              <a:gd name="connsiteX5" fmla="*/ 0 w 6745146"/>
              <a:gd name="connsiteY5" fmla="*/ 3369745 h 6802270"/>
              <a:gd name="connsiteX6" fmla="*/ 951379 w 6745146"/>
              <a:gd name="connsiteY6" fmla="*/ 7252 h 6802270"/>
              <a:gd name="connsiteX7" fmla="*/ 6731985 w 6745146"/>
              <a:gd name="connsiteY7" fmla="*/ 0 h 680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5146" h="6802270">
                <a:moveTo>
                  <a:pt x="6731985" y="0"/>
                </a:moveTo>
                <a:lnTo>
                  <a:pt x="6733809" y="940453"/>
                </a:lnTo>
                <a:cubicBezTo>
                  <a:pt x="6737066" y="2620028"/>
                  <a:pt x="6740322" y="4299603"/>
                  <a:pt x="6743579" y="5979178"/>
                </a:cubicBezTo>
                <a:cubicBezTo>
                  <a:pt x="6744101" y="6248522"/>
                  <a:pt x="6744624" y="6517866"/>
                  <a:pt x="6745146" y="6787210"/>
                </a:cubicBezTo>
                <a:lnTo>
                  <a:pt x="3531088" y="6802270"/>
                </a:lnTo>
                <a:lnTo>
                  <a:pt x="0" y="3369745"/>
                </a:lnTo>
                <a:lnTo>
                  <a:pt x="951379" y="7252"/>
                </a:lnTo>
                <a:lnTo>
                  <a:pt x="6731985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828000" tIns="2700000" rIns="50400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FA776B86-02F3-4F51-A2C8-A78E3889A5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78856" y="4043599"/>
            <a:ext cx="2948214" cy="2825771"/>
          </a:xfrm>
          <a:custGeom>
            <a:avLst/>
            <a:gdLst>
              <a:gd name="connsiteX0" fmla="*/ 2948214 w 2948214"/>
              <a:gd name="connsiteY0" fmla="*/ 0 h 2825771"/>
              <a:gd name="connsiteX1" fmla="*/ 2148114 w 2948214"/>
              <a:gd name="connsiteY1" fmla="*/ 2825771 h 2825771"/>
              <a:gd name="connsiteX2" fmla="*/ 0 w 2948214"/>
              <a:gd name="connsiteY2" fmla="*/ 2825771 h 282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8214" h="2825771">
                <a:moveTo>
                  <a:pt x="2948214" y="0"/>
                </a:moveTo>
                <a:lnTo>
                  <a:pt x="2148114" y="2825771"/>
                </a:lnTo>
                <a:lnTo>
                  <a:pt x="0" y="282577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CB0084">
                  <a:alpha val="40000"/>
                </a:srgbClr>
              </a:gs>
            </a:gsLst>
            <a:lin ang="14400000" scaled="0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/>
              <a:t> </a:t>
            </a:r>
            <a:endParaRPr lang="en-GB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F21BDC44-101B-4CA2-A925-1E140420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5175"/>
            <a:ext cx="10515600" cy="92551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304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68E8FCD-29FA-46A3-8033-2E614C81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316F26E5-5A19-4241-9304-1C93B40F7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2852BF2-E9F5-4145-9941-22084E79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CC38A8A-FF38-4998-A44F-785B5977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bild 10">
            <a:extLst>
              <a:ext uri="{FF2B5EF4-FFF2-40B4-BE49-F238E27FC236}">
                <a16:creationId xmlns:a16="http://schemas.microsoft.com/office/drawing/2014/main" id="{09523BB3-F7DA-473E-AF91-AAE5DE124A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545" y="1881187"/>
            <a:ext cx="3819372" cy="4092666"/>
          </a:xfrm>
          <a:custGeom>
            <a:avLst/>
            <a:gdLst>
              <a:gd name="connsiteX0" fmla="*/ 385010 w 3819372"/>
              <a:gd name="connsiteY0" fmla="*/ 0 h 4092666"/>
              <a:gd name="connsiteX1" fmla="*/ 3819372 w 3819372"/>
              <a:gd name="connsiteY1" fmla="*/ 0 h 4092666"/>
              <a:gd name="connsiteX2" fmla="*/ 3819372 w 3819372"/>
              <a:gd name="connsiteY2" fmla="*/ 3678780 h 4092666"/>
              <a:gd name="connsiteX3" fmla="*/ 0 w 3819372"/>
              <a:gd name="connsiteY3" fmla="*/ 4092666 h 409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9372" h="4092666">
                <a:moveTo>
                  <a:pt x="385010" y="0"/>
                </a:moveTo>
                <a:lnTo>
                  <a:pt x="3819372" y="0"/>
                </a:lnTo>
                <a:lnTo>
                  <a:pt x="3819372" y="3678780"/>
                </a:lnTo>
                <a:lnTo>
                  <a:pt x="0" y="409266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effectLst>
            <a:outerShdw blurRad="50800" dist="2540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0997006-1DA1-4F4B-A84A-3910F24544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264510">
            <a:off x="366353" y="4427292"/>
            <a:ext cx="2184933" cy="1430820"/>
          </a:xfrm>
          <a:custGeom>
            <a:avLst/>
            <a:gdLst>
              <a:gd name="connsiteX0" fmla="*/ 0 w 2048009"/>
              <a:gd name="connsiteY0" fmla="*/ 0 h 1476237"/>
              <a:gd name="connsiteX1" fmla="*/ 2048009 w 2048009"/>
              <a:gd name="connsiteY1" fmla="*/ 0 h 1476237"/>
              <a:gd name="connsiteX2" fmla="*/ 2048009 w 2048009"/>
              <a:gd name="connsiteY2" fmla="*/ 1476237 h 1476237"/>
              <a:gd name="connsiteX3" fmla="*/ 0 w 2048009"/>
              <a:gd name="connsiteY3" fmla="*/ 1476237 h 1476237"/>
              <a:gd name="connsiteX4" fmla="*/ 0 w 2048009"/>
              <a:gd name="connsiteY4" fmla="*/ 0 h 1476237"/>
              <a:gd name="connsiteX0" fmla="*/ 124533 w 2172542"/>
              <a:gd name="connsiteY0" fmla="*/ 0 h 1476237"/>
              <a:gd name="connsiteX1" fmla="*/ 2172542 w 2172542"/>
              <a:gd name="connsiteY1" fmla="*/ 0 h 1476237"/>
              <a:gd name="connsiteX2" fmla="*/ 2172542 w 2172542"/>
              <a:gd name="connsiteY2" fmla="*/ 1476237 h 1476237"/>
              <a:gd name="connsiteX3" fmla="*/ 0 w 2172542"/>
              <a:gd name="connsiteY3" fmla="*/ 1464046 h 1476237"/>
              <a:gd name="connsiteX4" fmla="*/ 124533 w 2172542"/>
              <a:gd name="connsiteY4" fmla="*/ 0 h 1476237"/>
              <a:gd name="connsiteX0" fmla="*/ 266349 w 2172542"/>
              <a:gd name="connsiteY0" fmla="*/ 33226 h 1476237"/>
              <a:gd name="connsiteX1" fmla="*/ 2172542 w 2172542"/>
              <a:gd name="connsiteY1" fmla="*/ 0 h 1476237"/>
              <a:gd name="connsiteX2" fmla="*/ 2172542 w 2172542"/>
              <a:gd name="connsiteY2" fmla="*/ 1476237 h 1476237"/>
              <a:gd name="connsiteX3" fmla="*/ 0 w 2172542"/>
              <a:gd name="connsiteY3" fmla="*/ 1464046 h 1476237"/>
              <a:gd name="connsiteX4" fmla="*/ 266349 w 2172542"/>
              <a:gd name="connsiteY4" fmla="*/ 33226 h 1476237"/>
              <a:gd name="connsiteX0" fmla="*/ 266349 w 2184933"/>
              <a:gd name="connsiteY0" fmla="*/ 33226 h 1464046"/>
              <a:gd name="connsiteX1" fmla="*/ 2172542 w 2184933"/>
              <a:gd name="connsiteY1" fmla="*/ 0 h 1464046"/>
              <a:gd name="connsiteX2" fmla="*/ 2184933 w 2184933"/>
              <a:gd name="connsiteY2" fmla="*/ 1448437 h 1464046"/>
              <a:gd name="connsiteX3" fmla="*/ 0 w 2184933"/>
              <a:gd name="connsiteY3" fmla="*/ 1464046 h 1464046"/>
              <a:gd name="connsiteX4" fmla="*/ 266349 w 2184933"/>
              <a:gd name="connsiteY4" fmla="*/ 33226 h 1464046"/>
              <a:gd name="connsiteX0" fmla="*/ 266349 w 2184933"/>
              <a:gd name="connsiteY0" fmla="*/ 0 h 1430820"/>
              <a:gd name="connsiteX1" fmla="*/ 2184933 w 2184933"/>
              <a:gd name="connsiteY1" fmla="*/ 1415211 h 1430820"/>
              <a:gd name="connsiteX2" fmla="*/ 0 w 2184933"/>
              <a:gd name="connsiteY2" fmla="*/ 1430820 h 1430820"/>
              <a:gd name="connsiteX3" fmla="*/ 266349 w 2184933"/>
              <a:gd name="connsiteY3" fmla="*/ 0 h 143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4933" h="1430820">
                <a:moveTo>
                  <a:pt x="266349" y="0"/>
                </a:moveTo>
                <a:lnTo>
                  <a:pt x="2184933" y="1415211"/>
                </a:lnTo>
                <a:lnTo>
                  <a:pt x="0" y="1430820"/>
                </a:lnTo>
                <a:lnTo>
                  <a:pt x="266349" y="0"/>
                </a:lnTo>
                <a:close/>
              </a:path>
            </a:pathLst>
          </a:cu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1103"/>
            </a:stretch>
          </a:blip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sv-SE"/>
              <a:t> </a:t>
            </a:r>
            <a:endParaRPr lang="en-GB"/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9872BACC-3C15-442B-A8BA-E044DAD9E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01665" y="1881188"/>
            <a:ext cx="6752135" cy="36814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890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DED34D-22D8-4D92-844F-9E8E1C95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F399B4E-6A5A-4F4A-967A-5287D7EB9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2BEAD50-109D-4094-8D93-9934FC60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67813F7-DC40-4F91-96E2-018AECF0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C921A57-3954-4B63-8CA6-8CC6EEA0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23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C04ACEE-DBA3-4A65-8F62-5567309D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3F26A2B-D215-4B50-9579-51937CD0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C2A971-AC99-46CD-B12F-3C05366E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9DBED45-F514-4A21-8832-B007A677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07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3F26A2B-D215-4B50-9579-51937CD0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C2A971-AC99-46CD-B12F-3C05366E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9DBED45-F514-4A21-8832-B007A677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Bild 12">
            <a:extLst>
              <a:ext uri="{FF2B5EF4-FFF2-40B4-BE49-F238E27FC236}">
                <a16:creationId xmlns:a16="http://schemas.microsoft.com/office/drawing/2014/main" id="{48492946-511E-4BFB-B46A-EC9AA85C9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484" y="230706"/>
            <a:ext cx="1379912" cy="710164"/>
          </a:xfrm>
          <a:prstGeom prst="rect">
            <a:avLst/>
          </a:prstGeom>
        </p:spPr>
      </p:pic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7DC34EF-71C8-4088-9F5A-5B786A093B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-25400"/>
            <a:ext cx="12192001" cy="6880225"/>
          </a:xfrm>
          <a:custGeom>
            <a:avLst/>
            <a:gdLst>
              <a:gd name="connsiteX0" fmla="*/ 11917063 w 12192001"/>
              <a:gd name="connsiteY0" fmla="*/ 545207 h 6880225"/>
              <a:gd name="connsiteX1" fmla="*/ 11935828 w 12192001"/>
              <a:gd name="connsiteY1" fmla="*/ 545207 h 6880225"/>
              <a:gd name="connsiteX2" fmla="*/ 11935828 w 12192001"/>
              <a:gd name="connsiteY2" fmla="*/ 574076 h 6880225"/>
              <a:gd name="connsiteX3" fmla="*/ 11933230 w 12192001"/>
              <a:gd name="connsiteY3" fmla="*/ 576963 h 6880225"/>
              <a:gd name="connsiteX4" fmla="*/ 11928611 w 12192001"/>
              <a:gd name="connsiteY4" fmla="*/ 580138 h 6880225"/>
              <a:gd name="connsiteX5" fmla="*/ 11922260 w 12192001"/>
              <a:gd name="connsiteY5" fmla="*/ 582736 h 6880225"/>
              <a:gd name="connsiteX6" fmla="*/ 11914176 w 12192001"/>
              <a:gd name="connsiteY6" fmla="*/ 583891 h 6880225"/>
              <a:gd name="connsiteX7" fmla="*/ 11901186 w 12192001"/>
              <a:gd name="connsiteY7" fmla="*/ 579849 h 6880225"/>
              <a:gd name="connsiteX8" fmla="*/ 11895701 w 12192001"/>
              <a:gd name="connsiteY8" fmla="*/ 565415 h 6880225"/>
              <a:gd name="connsiteX9" fmla="*/ 11898876 w 12192001"/>
              <a:gd name="connsiteY9" fmla="*/ 553290 h 6880225"/>
              <a:gd name="connsiteX10" fmla="*/ 11907537 w 12192001"/>
              <a:gd name="connsiteY10" fmla="*/ 546651 h 6880225"/>
              <a:gd name="connsiteX11" fmla="*/ 11917063 w 12192001"/>
              <a:gd name="connsiteY11" fmla="*/ 545207 h 6880225"/>
              <a:gd name="connsiteX12" fmla="*/ 11548413 w 12192001"/>
              <a:gd name="connsiteY12" fmla="*/ 545207 h 6880225"/>
              <a:gd name="connsiteX13" fmla="*/ 11567178 w 12192001"/>
              <a:gd name="connsiteY13" fmla="*/ 545207 h 6880225"/>
              <a:gd name="connsiteX14" fmla="*/ 11567178 w 12192001"/>
              <a:gd name="connsiteY14" fmla="*/ 574076 h 6880225"/>
              <a:gd name="connsiteX15" fmla="*/ 11564579 w 12192001"/>
              <a:gd name="connsiteY15" fmla="*/ 576963 h 6880225"/>
              <a:gd name="connsiteX16" fmla="*/ 11559960 w 12192001"/>
              <a:gd name="connsiteY16" fmla="*/ 580138 h 6880225"/>
              <a:gd name="connsiteX17" fmla="*/ 11553609 w 12192001"/>
              <a:gd name="connsiteY17" fmla="*/ 582736 h 6880225"/>
              <a:gd name="connsiteX18" fmla="*/ 11545526 w 12192001"/>
              <a:gd name="connsiteY18" fmla="*/ 583891 h 6880225"/>
              <a:gd name="connsiteX19" fmla="*/ 11532535 w 12192001"/>
              <a:gd name="connsiteY19" fmla="*/ 579849 h 6880225"/>
              <a:gd name="connsiteX20" fmla="*/ 11527050 w 12192001"/>
              <a:gd name="connsiteY20" fmla="*/ 565415 h 6880225"/>
              <a:gd name="connsiteX21" fmla="*/ 11530226 w 12192001"/>
              <a:gd name="connsiteY21" fmla="*/ 553290 h 6880225"/>
              <a:gd name="connsiteX22" fmla="*/ 11538886 w 12192001"/>
              <a:gd name="connsiteY22" fmla="*/ 546651 h 6880225"/>
              <a:gd name="connsiteX23" fmla="*/ 11548413 w 12192001"/>
              <a:gd name="connsiteY23" fmla="*/ 545207 h 6880225"/>
              <a:gd name="connsiteX24" fmla="*/ 11132130 w 12192001"/>
              <a:gd name="connsiteY24" fmla="*/ 545207 h 6880225"/>
              <a:gd name="connsiteX25" fmla="*/ 11150894 w 12192001"/>
              <a:gd name="connsiteY25" fmla="*/ 545207 h 6880225"/>
              <a:gd name="connsiteX26" fmla="*/ 11150894 w 12192001"/>
              <a:gd name="connsiteY26" fmla="*/ 574076 h 6880225"/>
              <a:gd name="connsiteX27" fmla="*/ 11148296 w 12192001"/>
              <a:gd name="connsiteY27" fmla="*/ 576963 h 6880225"/>
              <a:gd name="connsiteX28" fmla="*/ 11143677 w 12192001"/>
              <a:gd name="connsiteY28" fmla="*/ 580138 h 6880225"/>
              <a:gd name="connsiteX29" fmla="*/ 11137326 w 12192001"/>
              <a:gd name="connsiteY29" fmla="*/ 582736 h 6880225"/>
              <a:gd name="connsiteX30" fmla="*/ 11129243 w 12192001"/>
              <a:gd name="connsiteY30" fmla="*/ 583891 h 6880225"/>
              <a:gd name="connsiteX31" fmla="*/ 11116252 w 12192001"/>
              <a:gd name="connsiteY31" fmla="*/ 579849 h 6880225"/>
              <a:gd name="connsiteX32" fmla="*/ 11110767 w 12192001"/>
              <a:gd name="connsiteY32" fmla="*/ 565415 h 6880225"/>
              <a:gd name="connsiteX33" fmla="*/ 11113943 w 12192001"/>
              <a:gd name="connsiteY33" fmla="*/ 553290 h 6880225"/>
              <a:gd name="connsiteX34" fmla="*/ 11122603 w 12192001"/>
              <a:gd name="connsiteY34" fmla="*/ 546651 h 6880225"/>
              <a:gd name="connsiteX35" fmla="*/ 11132130 w 12192001"/>
              <a:gd name="connsiteY35" fmla="*/ 545207 h 6880225"/>
              <a:gd name="connsiteX36" fmla="*/ 11270987 w 12192001"/>
              <a:gd name="connsiteY36" fmla="*/ 501039 h 6880225"/>
              <a:gd name="connsiteX37" fmla="*/ 11296969 w 12192001"/>
              <a:gd name="connsiteY37" fmla="*/ 514607 h 6880225"/>
              <a:gd name="connsiteX38" fmla="*/ 11296969 w 12192001"/>
              <a:gd name="connsiteY38" fmla="*/ 562817 h 6880225"/>
              <a:gd name="connsiteX39" fmla="*/ 11272431 w 12192001"/>
              <a:gd name="connsiteY39" fmla="*/ 578406 h 6880225"/>
              <a:gd name="connsiteX40" fmla="*/ 11246449 w 12192001"/>
              <a:gd name="connsiteY40" fmla="*/ 564549 h 6880225"/>
              <a:gd name="connsiteX41" fmla="*/ 11242985 w 12192001"/>
              <a:gd name="connsiteY41" fmla="*/ 539722 h 6880225"/>
              <a:gd name="connsiteX42" fmla="*/ 11247604 w 12192001"/>
              <a:gd name="connsiteY42" fmla="*/ 515184 h 6880225"/>
              <a:gd name="connsiteX43" fmla="*/ 11270987 w 12192001"/>
              <a:gd name="connsiteY43" fmla="*/ 501039 h 6880225"/>
              <a:gd name="connsiteX44" fmla="*/ 11786578 w 12192001"/>
              <a:gd name="connsiteY44" fmla="*/ 482851 h 6880225"/>
              <a:gd name="connsiteX45" fmla="*/ 11786578 w 12192001"/>
              <a:gd name="connsiteY45" fmla="*/ 495265 h 6880225"/>
              <a:gd name="connsiteX46" fmla="*/ 11790619 w 12192001"/>
              <a:gd name="connsiteY46" fmla="*/ 495265 h 6880225"/>
              <a:gd name="connsiteX47" fmla="*/ 11794950 w 12192001"/>
              <a:gd name="connsiteY47" fmla="*/ 495265 h 6880225"/>
              <a:gd name="connsiteX48" fmla="*/ 11797259 w 12192001"/>
              <a:gd name="connsiteY48" fmla="*/ 495842 h 6880225"/>
              <a:gd name="connsiteX49" fmla="*/ 11798125 w 12192001"/>
              <a:gd name="connsiteY49" fmla="*/ 497863 h 6880225"/>
              <a:gd name="connsiteX50" fmla="*/ 11798125 w 12192001"/>
              <a:gd name="connsiteY50" fmla="*/ 501905 h 6880225"/>
              <a:gd name="connsiteX51" fmla="*/ 11798125 w 12192001"/>
              <a:gd name="connsiteY51" fmla="*/ 577251 h 6880225"/>
              <a:gd name="connsiteX52" fmla="*/ 11798125 w 12192001"/>
              <a:gd name="connsiteY52" fmla="*/ 581293 h 6880225"/>
              <a:gd name="connsiteX53" fmla="*/ 11797259 w 12192001"/>
              <a:gd name="connsiteY53" fmla="*/ 583314 h 6880225"/>
              <a:gd name="connsiteX54" fmla="*/ 11794950 w 12192001"/>
              <a:gd name="connsiteY54" fmla="*/ 583891 h 6880225"/>
              <a:gd name="connsiteX55" fmla="*/ 11790619 w 12192001"/>
              <a:gd name="connsiteY55" fmla="*/ 583891 h 6880225"/>
              <a:gd name="connsiteX56" fmla="*/ 11786578 w 12192001"/>
              <a:gd name="connsiteY56" fmla="*/ 583891 h 6880225"/>
              <a:gd name="connsiteX57" fmla="*/ 11786578 w 12192001"/>
              <a:gd name="connsiteY57" fmla="*/ 596304 h 6880225"/>
              <a:gd name="connsiteX58" fmla="*/ 11846335 w 12192001"/>
              <a:gd name="connsiteY58" fmla="*/ 596304 h 6880225"/>
              <a:gd name="connsiteX59" fmla="*/ 11846335 w 12192001"/>
              <a:gd name="connsiteY59" fmla="*/ 583891 h 6880225"/>
              <a:gd name="connsiteX60" fmla="*/ 11842294 w 12192001"/>
              <a:gd name="connsiteY60" fmla="*/ 583891 h 6880225"/>
              <a:gd name="connsiteX61" fmla="*/ 11837964 w 12192001"/>
              <a:gd name="connsiteY61" fmla="*/ 583891 h 6880225"/>
              <a:gd name="connsiteX62" fmla="*/ 11835654 w 12192001"/>
              <a:gd name="connsiteY62" fmla="*/ 583314 h 6880225"/>
              <a:gd name="connsiteX63" fmla="*/ 11834788 w 12192001"/>
              <a:gd name="connsiteY63" fmla="*/ 581293 h 6880225"/>
              <a:gd name="connsiteX64" fmla="*/ 11834788 w 12192001"/>
              <a:gd name="connsiteY64" fmla="*/ 577251 h 6880225"/>
              <a:gd name="connsiteX65" fmla="*/ 11834499 w 12192001"/>
              <a:gd name="connsiteY65" fmla="*/ 577251 h 6880225"/>
              <a:gd name="connsiteX66" fmla="*/ 11834499 w 12192001"/>
              <a:gd name="connsiteY66" fmla="*/ 482851 h 6880225"/>
              <a:gd name="connsiteX67" fmla="*/ 11446796 w 12192001"/>
              <a:gd name="connsiteY67" fmla="*/ 482274 h 6880225"/>
              <a:gd name="connsiteX68" fmla="*/ 11446796 w 12192001"/>
              <a:gd name="connsiteY68" fmla="*/ 494687 h 6880225"/>
              <a:gd name="connsiteX69" fmla="*/ 11448240 w 12192001"/>
              <a:gd name="connsiteY69" fmla="*/ 494687 h 6880225"/>
              <a:gd name="connsiteX70" fmla="*/ 11453725 w 12192001"/>
              <a:gd name="connsiteY70" fmla="*/ 494976 h 6880225"/>
              <a:gd name="connsiteX71" fmla="*/ 11456034 w 12192001"/>
              <a:gd name="connsiteY71" fmla="*/ 496708 h 6880225"/>
              <a:gd name="connsiteX72" fmla="*/ 11455457 w 12192001"/>
              <a:gd name="connsiteY72" fmla="*/ 501039 h 6880225"/>
              <a:gd name="connsiteX73" fmla="*/ 11451992 w 12192001"/>
              <a:gd name="connsiteY73" fmla="*/ 509410 h 6880225"/>
              <a:gd name="connsiteX74" fmla="*/ 11426011 w 12192001"/>
              <a:gd name="connsiteY74" fmla="*/ 572921 h 6880225"/>
              <a:gd name="connsiteX75" fmla="*/ 11398297 w 12192001"/>
              <a:gd name="connsiteY75" fmla="*/ 508544 h 6880225"/>
              <a:gd name="connsiteX76" fmla="*/ 11395122 w 12192001"/>
              <a:gd name="connsiteY76" fmla="*/ 500750 h 6880225"/>
              <a:gd name="connsiteX77" fmla="*/ 11394544 w 12192001"/>
              <a:gd name="connsiteY77" fmla="*/ 496708 h 6880225"/>
              <a:gd name="connsiteX78" fmla="*/ 11396854 w 12192001"/>
              <a:gd name="connsiteY78" fmla="*/ 495265 h 6880225"/>
              <a:gd name="connsiteX79" fmla="*/ 11402050 w 12192001"/>
              <a:gd name="connsiteY79" fmla="*/ 494976 h 6880225"/>
              <a:gd name="connsiteX80" fmla="*/ 11404937 w 12192001"/>
              <a:gd name="connsiteY80" fmla="*/ 494976 h 6880225"/>
              <a:gd name="connsiteX81" fmla="*/ 11404937 w 12192001"/>
              <a:gd name="connsiteY81" fmla="*/ 482563 h 6880225"/>
              <a:gd name="connsiteX82" fmla="*/ 11346623 w 12192001"/>
              <a:gd name="connsiteY82" fmla="*/ 482563 h 6880225"/>
              <a:gd name="connsiteX83" fmla="*/ 11346623 w 12192001"/>
              <a:gd name="connsiteY83" fmla="*/ 494976 h 6880225"/>
              <a:gd name="connsiteX84" fmla="*/ 11346911 w 12192001"/>
              <a:gd name="connsiteY84" fmla="*/ 494976 h 6880225"/>
              <a:gd name="connsiteX85" fmla="*/ 11351242 w 12192001"/>
              <a:gd name="connsiteY85" fmla="*/ 494976 h 6880225"/>
              <a:gd name="connsiteX86" fmla="*/ 11354128 w 12192001"/>
              <a:gd name="connsiteY86" fmla="*/ 495554 h 6880225"/>
              <a:gd name="connsiteX87" fmla="*/ 11356149 w 12192001"/>
              <a:gd name="connsiteY87" fmla="*/ 497574 h 6880225"/>
              <a:gd name="connsiteX88" fmla="*/ 11358459 w 12192001"/>
              <a:gd name="connsiteY88" fmla="*/ 501616 h 6880225"/>
              <a:gd name="connsiteX89" fmla="*/ 11401761 w 12192001"/>
              <a:gd name="connsiteY89" fmla="*/ 596304 h 6880225"/>
              <a:gd name="connsiteX90" fmla="*/ 11435826 w 12192001"/>
              <a:gd name="connsiteY90" fmla="*/ 596304 h 6880225"/>
              <a:gd name="connsiteX91" fmla="*/ 11475087 w 12192001"/>
              <a:gd name="connsiteY91" fmla="*/ 501327 h 6880225"/>
              <a:gd name="connsiteX92" fmla="*/ 11476819 w 12192001"/>
              <a:gd name="connsiteY92" fmla="*/ 497574 h 6880225"/>
              <a:gd name="connsiteX93" fmla="*/ 11478263 w 12192001"/>
              <a:gd name="connsiteY93" fmla="*/ 495554 h 6880225"/>
              <a:gd name="connsiteX94" fmla="*/ 11480284 w 12192001"/>
              <a:gd name="connsiteY94" fmla="*/ 494687 h 6880225"/>
              <a:gd name="connsiteX95" fmla="*/ 11483748 w 12192001"/>
              <a:gd name="connsiteY95" fmla="*/ 494687 h 6880225"/>
              <a:gd name="connsiteX96" fmla="*/ 11487789 w 12192001"/>
              <a:gd name="connsiteY96" fmla="*/ 494687 h 6880225"/>
              <a:gd name="connsiteX97" fmla="*/ 11487789 w 12192001"/>
              <a:gd name="connsiteY97" fmla="*/ 482274 h 6880225"/>
              <a:gd name="connsiteX98" fmla="*/ 11717005 w 12192001"/>
              <a:gd name="connsiteY98" fmla="*/ 480831 h 6880225"/>
              <a:gd name="connsiteX99" fmla="*/ 11701705 w 12192001"/>
              <a:gd name="connsiteY99" fmla="*/ 482274 h 6880225"/>
              <a:gd name="connsiteX100" fmla="*/ 11689869 w 12192001"/>
              <a:gd name="connsiteY100" fmla="*/ 486027 h 6880225"/>
              <a:gd name="connsiteX101" fmla="*/ 11681497 w 12192001"/>
              <a:gd name="connsiteY101" fmla="*/ 490357 h 6880225"/>
              <a:gd name="connsiteX102" fmla="*/ 11676589 w 12192001"/>
              <a:gd name="connsiteY102" fmla="*/ 493821 h 6880225"/>
              <a:gd name="connsiteX103" fmla="*/ 11676589 w 12192001"/>
              <a:gd name="connsiteY103" fmla="*/ 482851 h 6880225"/>
              <a:gd name="connsiteX104" fmla="*/ 11631554 w 12192001"/>
              <a:gd name="connsiteY104" fmla="*/ 482851 h 6880225"/>
              <a:gd name="connsiteX105" fmla="*/ 11631266 w 12192001"/>
              <a:gd name="connsiteY105" fmla="*/ 482851 h 6880225"/>
              <a:gd name="connsiteX106" fmla="*/ 11631266 w 12192001"/>
              <a:gd name="connsiteY106" fmla="*/ 495265 h 6880225"/>
              <a:gd name="connsiteX107" fmla="*/ 11635307 w 12192001"/>
              <a:gd name="connsiteY107" fmla="*/ 495265 h 6880225"/>
              <a:gd name="connsiteX108" fmla="*/ 11639637 w 12192001"/>
              <a:gd name="connsiteY108" fmla="*/ 495265 h 6880225"/>
              <a:gd name="connsiteX109" fmla="*/ 11641947 w 12192001"/>
              <a:gd name="connsiteY109" fmla="*/ 495842 h 6880225"/>
              <a:gd name="connsiteX110" fmla="*/ 11642813 w 12192001"/>
              <a:gd name="connsiteY110" fmla="*/ 497863 h 6880225"/>
              <a:gd name="connsiteX111" fmla="*/ 11643102 w 12192001"/>
              <a:gd name="connsiteY111" fmla="*/ 501905 h 6880225"/>
              <a:gd name="connsiteX112" fmla="*/ 11643102 w 12192001"/>
              <a:gd name="connsiteY112" fmla="*/ 577251 h 6880225"/>
              <a:gd name="connsiteX113" fmla="*/ 11642813 w 12192001"/>
              <a:gd name="connsiteY113" fmla="*/ 581293 h 6880225"/>
              <a:gd name="connsiteX114" fmla="*/ 11641947 w 12192001"/>
              <a:gd name="connsiteY114" fmla="*/ 583314 h 6880225"/>
              <a:gd name="connsiteX115" fmla="*/ 11639637 w 12192001"/>
              <a:gd name="connsiteY115" fmla="*/ 583891 h 6880225"/>
              <a:gd name="connsiteX116" fmla="*/ 11635307 w 12192001"/>
              <a:gd name="connsiteY116" fmla="*/ 583891 h 6880225"/>
              <a:gd name="connsiteX117" fmla="*/ 11631266 w 12192001"/>
              <a:gd name="connsiteY117" fmla="*/ 583891 h 6880225"/>
              <a:gd name="connsiteX118" fmla="*/ 11631266 w 12192001"/>
              <a:gd name="connsiteY118" fmla="*/ 596304 h 6880225"/>
              <a:gd name="connsiteX119" fmla="*/ 11688425 w 12192001"/>
              <a:gd name="connsiteY119" fmla="*/ 596304 h 6880225"/>
              <a:gd name="connsiteX120" fmla="*/ 11688425 w 12192001"/>
              <a:gd name="connsiteY120" fmla="*/ 583891 h 6880225"/>
              <a:gd name="connsiteX121" fmla="*/ 11686982 w 12192001"/>
              <a:gd name="connsiteY121" fmla="*/ 583891 h 6880225"/>
              <a:gd name="connsiteX122" fmla="*/ 11682651 w 12192001"/>
              <a:gd name="connsiteY122" fmla="*/ 583891 h 6880225"/>
              <a:gd name="connsiteX123" fmla="*/ 11680342 w 12192001"/>
              <a:gd name="connsiteY123" fmla="*/ 583314 h 6880225"/>
              <a:gd name="connsiteX124" fmla="*/ 11679476 w 12192001"/>
              <a:gd name="connsiteY124" fmla="*/ 581293 h 6880225"/>
              <a:gd name="connsiteX125" fmla="*/ 11679476 w 12192001"/>
              <a:gd name="connsiteY125" fmla="*/ 577251 h 6880225"/>
              <a:gd name="connsiteX126" fmla="*/ 11679476 w 12192001"/>
              <a:gd name="connsiteY126" fmla="*/ 508833 h 6880225"/>
              <a:gd name="connsiteX127" fmla="*/ 11683517 w 12192001"/>
              <a:gd name="connsiteY127" fmla="*/ 505369 h 6880225"/>
              <a:gd name="connsiteX128" fmla="*/ 11689580 w 12192001"/>
              <a:gd name="connsiteY128" fmla="*/ 501616 h 6880225"/>
              <a:gd name="connsiteX129" fmla="*/ 11697086 w 12192001"/>
              <a:gd name="connsiteY129" fmla="*/ 498729 h 6880225"/>
              <a:gd name="connsiteX130" fmla="*/ 11706035 w 12192001"/>
              <a:gd name="connsiteY130" fmla="*/ 497574 h 6880225"/>
              <a:gd name="connsiteX131" fmla="*/ 11714695 w 12192001"/>
              <a:gd name="connsiteY131" fmla="*/ 499595 h 6880225"/>
              <a:gd name="connsiteX132" fmla="*/ 11719314 w 12192001"/>
              <a:gd name="connsiteY132" fmla="*/ 505080 h 6880225"/>
              <a:gd name="connsiteX133" fmla="*/ 11721046 w 12192001"/>
              <a:gd name="connsiteY133" fmla="*/ 514029 h 6880225"/>
              <a:gd name="connsiteX134" fmla="*/ 11721335 w 12192001"/>
              <a:gd name="connsiteY134" fmla="*/ 526443 h 6880225"/>
              <a:gd name="connsiteX135" fmla="*/ 11721335 w 12192001"/>
              <a:gd name="connsiteY135" fmla="*/ 577251 h 6880225"/>
              <a:gd name="connsiteX136" fmla="*/ 11721335 w 12192001"/>
              <a:gd name="connsiteY136" fmla="*/ 581293 h 6880225"/>
              <a:gd name="connsiteX137" fmla="*/ 11720469 w 12192001"/>
              <a:gd name="connsiteY137" fmla="*/ 583314 h 6880225"/>
              <a:gd name="connsiteX138" fmla="*/ 11718160 w 12192001"/>
              <a:gd name="connsiteY138" fmla="*/ 583891 h 6880225"/>
              <a:gd name="connsiteX139" fmla="*/ 11713829 w 12192001"/>
              <a:gd name="connsiteY139" fmla="*/ 583891 h 6880225"/>
              <a:gd name="connsiteX140" fmla="*/ 11712386 w 12192001"/>
              <a:gd name="connsiteY140" fmla="*/ 583891 h 6880225"/>
              <a:gd name="connsiteX141" fmla="*/ 11712386 w 12192001"/>
              <a:gd name="connsiteY141" fmla="*/ 596304 h 6880225"/>
              <a:gd name="connsiteX142" fmla="*/ 11769545 w 12192001"/>
              <a:gd name="connsiteY142" fmla="*/ 596304 h 6880225"/>
              <a:gd name="connsiteX143" fmla="*/ 11769545 w 12192001"/>
              <a:gd name="connsiteY143" fmla="*/ 583891 h 6880225"/>
              <a:gd name="connsiteX144" fmla="*/ 11765504 w 12192001"/>
              <a:gd name="connsiteY144" fmla="*/ 583891 h 6880225"/>
              <a:gd name="connsiteX145" fmla="*/ 11761174 w 12192001"/>
              <a:gd name="connsiteY145" fmla="*/ 583891 h 6880225"/>
              <a:gd name="connsiteX146" fmla="*/ 11758864 w 12192001"/>
              <a:gd name="connsiteY146" fmla="*/ 583314 h 6880225"/>
              <a:gd name="connsiteX147" fmla="*/ 11757998 w 12192001"/>
              <a:gd name="connsiteY147" fmla="*/ 581293 h 6880225"/>
              <a:gd name="connsiteX148" fmla="*/ 11757998 w 12192001"/>
              <a:gd name="connsiteY148" fmla="*/ 577251 h 6880225"/>
              <a:gd name="connsiteX149" fmla="*/ 11757998 w 12192001"/>
              <a:gd name="connsiteY149" fmla="*/ 518360 h 6880225"/>
              <a:gd name="connsiteX150" fmla="*/ 11747894 w 12192001"/>
              <a:gd name="connsiteY150" fmla="*/ 490357 h 6880225"/>
              <a:gd name="connsiteX151" fmla="*/ 11717005 w 12192001"/>
              <a:gd name="connsiteY151" fmla="*/ 480831 h 6880225"/>
              <a:gd name="connsiteX152" fmla="*/ 11921105 w 12192001"/>
              <a:gd name="connsiteY152" fmla="*/ 480542 h 6880225"/>
              <a:gd name="connsiteX153" fmla="*/ 11902629 w 12192001"/>
              <a:gd name="connsiteY153" fmla="*/ 481985 h 6880225"/>
              <a:gd name="connsiteX154" fmla="*/ 11886463 w 12192001"/>
              <a:gd name="connsiteY154" fmla="*/ 485450 h 6880225"/>
              <a:gd name="connsiteX155" fmla="*/ 11874338 w 12192001"/>
              <a:gd name="connsiteY155" fmla="*/ 489202 h 6880225"/>
              <a:gd name="connsiteX156" fmla="*/ 11868564 w 12192001"/>
              <a:gd name="connsiteY156" fmla="*/ 491801 h 6880225"/>
              <a:gd name="connsiteX157" fmla="*/ 11868564 w 12192001"/>
              <a:gd name="connsiteY157" fmla="*/ 520092 h 6880225"/>
              <a:gd name="connsiteX158" fmla="*/ 11891082 w 12192001"/>
              <a:gd name="connsiteY158" fmla="*/ 520092 h 6880225"/>
              <a:gd name="connsiteX159" fmla="*/ 11891082 w 12192001"/>
              <a:gd name="connsiteY159" fmla="*/ 510565 h 6880225"/>
              <a:gd name="connsiteX160" fmla="*/ 11891659 w 12192001"/>
              <a:gd name="connsiteY160" fmla="*/ 505657 h 6880225"/>
              <a:gd name="connsiteX161" fmla="*/ 11894257 w 12192001"/>
              <a:gd name="connsiteY161" fmla="*/ 501327 h 6880225"/>
              <a:gd name="connsiteX162" fmla="*/ 11904650 w 12192001"/>
              <a:gd name="connsiteY162" fmla="*/ 496420 h 6880225"/>
              <a:gd name="connsiteX163" fmla="*/ 11916197 w 12192001"/>
              <a:gd name="connsiteY163" fmla="*/ 494976 h 6880225"/>
              <a:gd name="connsiteX164" fmla="*/ 11932364 w 12192001"/>
              <a:gd name="connsiteY164" fmla="*/ 499306 h 6880225"/>
              <a:gd name="connsiteX165" fmla="*/ 11936694 w 12192001"/>
              <a:gd name="connsiteY165" fmla="*/ 516050 h 6880225"/>
              <a:gd name="connsiteX166" fmla="*/ 11936694 w 12192001"/>
              <a:gd name="connsiteY166" fmla="*/ 529618 h 6880225"/>
              <a:gd name="connsiteX167" fmla="*/ 11918795 w 12192001"/>
              <a:gd name="connsiteY167" fmla="*/ 529618 h 6880225"/>
              <a:gd name="connsiteX168" fmla="*/ 11896855 w 12192001"/>
              <a:gd name="connsiteY168" fmla="*/ 531062 h 6880225"/>
              <a:gd name="connsiteX169" fmla="*/ 11878091 w 12192001"/>
              <a:gd name="connsiteY169" fmla="*/ 536835 h 6880225"/>
              <a:gd name="connsiteX170" fmla="*/ 11865100 w 12192001"/>
              <a:gd name="connsiteY170" fmla="*/ 548383 h 6880225"/>
              <a:gd name="connsiteX171" fmla="*/ 11860192 w 12192001"/>
              <a:gd name="connsiteY171" fmla="*/ 566859 h 6880225"/>
              <a:gd name="connsiteX172" fmla="*/ 11863945 w 12192001"/>
              <a:gd name="connsiteY172" fmla="*/ 582448 h 6880225"/>
              <a:gd name="connsiteX173" fmla="*/ 11874049 w 12192001"/>
              <a:gd name="connsiteY173" fmla="*/ 592552 h 6880225"/>
              <a:gd name="connsiteX174" fmla="*/ 11888483 w 12192001"/>
              <a:gd name="connsiteY174" fmla="*/ 598037 h 6880225"/>
              <a:gd name="connsiteX175" fmla="*/ 11905227 w 12192001"/>
              <a:gd name="connsiteY175" fmla="*/ 599769 h 6880225"/>
              <a:gd name="connsiteX176" fmla="*/ 11919950 w 12192001"/>
              <a:gd name="connsiteY176" fmla="*/ 598037 h 6880225"/>
              <a:gd name="connsiteX177" fmla="*/ 11930631 w 12192001"/>
              <a:gd name="connsiteY177" fmla="*/ 594284 h 6880225"/>
              <a:gd name="connsiteX178" fmla="*/ 11936405 w 12192001"/>
              <a:gd name="connsiteY178" fmla="*/ 591108 h 6880225"/>
              <a:gd name="connsiteX179" fmla="*/ 11936405 w 12192001"/>
              <a:gd name="connsiteY179" fmla="*/ 596882 h 6880225"/>
              <a:gd name="connsiteX180" fmla="*/ 11940158 w 12192001"/>
              <a:gd name="connsiteY180" fmla="*/ 596882 h 6880225"/>
              <a:gd name="connsiteX181" fmla="*/ 11982883 w 12192001"/>
              <a:gd name="connsiteY181" fmla="*/ 596882 h 6880225"/>
              <a:gd name="connsiteX182" fmla="*/ 11982883 w 12192001"/>
              <a:gd name="connsiteY182" fmla="*/ 584468 h 6880225"/>
              <a:gd name="connsiteX183" fmla="*/ 11978842 w 12192001"/>
              <a:gd name="connsiteY183" fmla="*/ 584468 h 6880225"/>
              <a:gd name="connsiteX184" fmla="*/ 11978842 w 12192001"/>
              <a:gd name="connsiteY184" fmla="*/ 584180 h 6880225"/>
              <a:gd name="connsiteX185" fmla="*/ 11974511 w 12192001"/>
              <a:gd name="connsiteY185" fmla="*/ 584180 h 6880225"/>
              <a:gd name="connsiteX186" fmla="*/ 11972202 w 12192001"/>
              <a:gd name="connsiteY186" fmla="*/ 583602 h 6880225"/>
              <a:gd name="connsiteX187" fmla="*/ 11971336 w 12192001"/>
              <a:gd name="connsiteY187" fmla="*/ 581582 h 6880225"/>
              <a:gd name="connsiteX188" fmla="*/ 11971336 w 12192001"/>
              <a:gd name="connsiteY188" fmla="*/ 577540 h 6880225"/>
              <a:gd name="connsiteX189" fmla="*/ 11971336 w 12192001"/>
              <a:gd name="connsiteY189" fmla="*/ 515761 h 6880225"/>
              <a:gd name="connsiteX190" fmla="*/ 11967583 w 12192001"/>
              <a:gd name="connsiteY190" fmla="*/ 498440 h 6880225"/>
              <a:gd name="connsiteX191" fmla="*/ 11957190 w 12192001"/>
              <a:gd name="connsiteY191" fmla="*/ 487759 h 6880225"/>
              <a:gd name="connsiteX192" fmla="*/ 11941313 w 12192001"/>
              <a:gd name="connsiteY192" fmla="*/ 482274 h 6880225"/>
              <a:gd name="connsiteX193" fmla="*/ 11921105 w 12192001"/>
              <a:gd name="connsiteY193" fmla="*/ 480542 h 6880225"/>
              <a:gd name="connsiteX194" fmla="*/ 11552455 w 12192001"/>
              <a:gd name="connsiteY194" fmla="*/ 480542 h 6880225"/>
              <a:gd name="connsiteX195" fmla="*/ 11533979 w 12192001"/>
              <a:gd name="connsiteY195" fmla="*/ 481985 h 6880225"/>
              <a:gd name="connsiteX196" fmla="*/ 11517813 w 12192001"/>
              <a:gd name="connsiteY196" fmla="*/ 485450 h 6880225"/>
              <a:gd name="connsiteX197" fmla="*/ 11505688 w 12192001"/>
              <a:gd name="connsiteY197" fmla="*/ 489202 h 6880225"/>
              <a:gd name="connsiteX198" fmla="*/ 11499625 w 12192001"/>
              <a:gd name="connsiteY198" fmla="*/ 491801 h 6880225"/>
              <a:gd name="connsiteX199" fmla="*/ 11499625 w 12192001"/>
              <a:gd name="connsiteY199" fmla="*/ 520092 h 6880225"/>
              <a:gd name="connsiteX200" fmla="*/ 11522143 w 12192001"/>
              <a:gd name="connsiteY200" fmla="*/ 520092 h 6880225"/>
              <a:gd name="connsiteX201" fmla="*/ 11522143 w 12192001"/>
              <a:gd name="connsiteY201" fmla="*/ 510565 h 6880225"/>
              <a:gd name="connsiteX202" fmla="*/ 11522720 w 12192001"/>
              <a:gd name="connsiteY202" fmla="*/ 505657 h 6880225"/>
              <a:gd name="connsiteX203" fmla="*/ 11525318 w 12192001"/>
              <a:gd name="connsiteY203" fmla="*/ 501327 h 6880225"/>
              <a:gd name="connsiteX204" fmla="*/ 11535711 w 12192001"/>
              <a:gd name="connsiteY204" fmla="*/ 496420 h 6880225"/>
              <a:gd name="connsiteX205" fmla="*/ 11547258 w 12192001"/>
              <a:gd name="connsiteY205" fmla="*/ 494976 h 6880225"/>
              <a:gd name="connsiteX206" fmla="*/ 11563425 w 12192001"/>
              <a:gd name="connsiteY206" fmla="*/ 499306 h 6880225"/>
              <a:gd name="connsiteX207" fmla="*/ 11567755 w 12192001"/>
              <a:gd name="connsiteY207" fmla="*/ 516050 h 6880225"/>
              <a:gd name="connsiteX208" fmla="*/ 11567755 w 12192001"/>
              <a:gd name="connsiteY208" fmla="*/ 529618 h 6880225"/>
              <a:gd name="connsiteX209" fmla="*/ 11549857 w 12192001"/>
              <a:gd name="connsiteY209" fmla="*/ 529618 h 6880225"/>
              <a:gd name="connsiteX210" fmla="*/ 11527916 w 12192001"/>
              <a:gd name="connsiteY210" fmla="*/ 531062 h 6880225"/>
              <a:gd name="connsiteX211" fmla="*/ 11509152 w 12192001"/>
              <a:gd name="connsiteY211" fmla="*/ 536835 h 6880225"/>
              <a:gd name="connsiteX212" fmla="*/ 11496161 w 12192001"/>
              <a:gd name="connsiteY212" fmla="*/ 548383 h 6880225"/>
              <a:gd name="connsiteX213" fmla="*/ 11491254 w 12192001"/>
              <a:gd name="connsiteY213" fmla="*/ 566859 h 6880225"/>
              <a:gd name="connsiteX214" fmla="*/ 11495006 w 12192001"/>
              <a:gd name="connsiteY214" fmla="*/ 582448 h 6880225"/>
              <a:gd name="connsiteX215" fmla="*/ 11505110 w 12192001"/>
              <a:gd name="connsiteY215" fmla="*/ 592552 h 6880225"/>
              <a:gd name="connsiteX216" fmla="*/ 11519545 w 12192001"/>
              <a:gd name="connsiteY216" fmla="*/ 598037 h 6880225"/>
              <a:gd name="connsiteX217" fmla="*/ 11536288 w 12192001"/>
              <a:gd name="connsiteY217" fmla="*/ 599769 h 6880225"/>
              <a:gd name="connsiteX218" fmla="*/ 11551011 w 12192001"/>
              <a:gd name="connsiteY218" fmla="*/ 598037 h 6880225"/>
              <a:gd name="connsiteX219" fmla="*/ 11561693 w 12192001"/>
              <a:gd name="connsiteY219" fmla="*/ 594284 h 6880225"/>
              <a:gd name="connsiteX220" fmla="*/ 11567466 w 12192001"/>
              <a:gd name="connsiteY220" fmla="*/ 591108 h 6880225"/>
              <a:gd name="connsiteX221" fmla="*/ 11567466 w 12192001"/>
              <a:gd name="connsiteY221" fmla="*/ 596882 h 6880225"/>
              <a:gd name="connsiteX222" fmla="*/ 11571219 w 12192001"/>
              <a:gd name="connsiteY222" fmla="*/ 596882 h 6880225"/>
              <a:gd name="connsiteX223" fmla="*/ 11613944 w 12192001"/>
              <a:gd name="connsiteY223" fmla="*/ 596882 h 6880225"/>
              <a:gd name="connsiteX224" fmla="*/ 11613944 w 12192001"/>
              <a:gd name="connsiteY224" fmla="*/ 584468 h 6880225"/>
              <a:gd name="connsiteX225" fmla="*/ 11610192 w 12192001"/>
              <a:gd name="connsiteY225" fmla="*/ 584468 h 6880225"/>
              <a:gd name="connsiteX226" fmla="*/ 11610192 w 12192001"/>
              <a:gd name="connsiteY226" fmla="*/ 584180 h 6880225"/>
              <a:gd name="connsiteX227" fmla="*/ 11605861 w 12192001"/>
              <a:gd name="connsiteY227" fmla="*/ 584180 h 6880225"/>
              <a:gd name="connsiteX228" fmla="*/ 11603552 w 12192001"/>
              <a:gd name="connsiteY228" fmla="*/ 583602 h 6880225"/>
              <a:gd name="connsiteX229" fmla="*/ 11602686 w 12192001"/>
              <a:gd name="connsiteY229" fmla="*/ 581582 h 6880225"/>
              <a:gd name="connsiteX230" fmla="*/ 11602686 w 12192001"/>
              <a:gd name="connsiteY230" fmla="*/ 577540 h 6880225"/>
              <a:gd name="connsiteX231" fmla="*/ 11602686 w 12192001"/>
              <a:gd name="connsiteY231" fmla="*/ 515761 h 6880225"/>
              <a:gd name="connsiteX232" fmla="*/ 11598933 w 12192001"/>
              <a:gd name="connsiteY232" fmla="*/ 498440 h 6880225"/>
              <a:gd name="connsiteX233" fmla="*/ 11588540 w 12192001"/>
              <a:gd name="connsiteY233" fmla="*/ 487759 h 6880225"/>
              <a:gd name="connsiteX234" fmla="*/ 11572663 w 12192001"/>
              <a:gd name="connsiteY234" fmla="*/ 482274 h 6880225"/>
              <a:gd name="connsiteX235" fmla="*/ 11552455 w 12192001"/>
              <a:gd name="connsiteY235" fmla="*/ 480542 h 6880225"/>
              <a:gd name="connsiteX236" fmla="*/ 11136172 w 12192001"/>
              <a:gd name="connsiteY236" fmla="*/ 480542 h 6880225"/>
              <a:gd name="connsiteX237" fmla="*/ 11117696 w 12192001"/>
              <a:gd name="connsiteY237" fmla="*/ 481985 h 6880225"/>
              <a:gd name="connsiteX238" fmla="*/ 11101529 w 12192001"/>
              <a:gd name="connsiteY238" fmla="*/ 485450 h 6880225"/>
              <a:gd name="connsiteX239" fmla="*/ 11089405 w 12192001"/>
              <a:gd name="connsiteY239" fmla="*/ 489202 h 6880225"/>
              <a:gd name="connsiteX240" fmla="*/ 11083631 w 12192001"/>
              <a:gd name="connsiteY240" fmla="*/ 491801 h 6880225"/>
              <a:gd name="connsiteX241" fmla="*/ 11083631 w 12192001"/>
              <a:gd name="connsiteY241" fmla="*/ 520092 h 6880225"/>
              <a:gd name="connsiteX242" fmla="*/ 11106148 w 12192001"/>
              <a:gd name="connsiteY242" fmla="*/ 520092 h 6880225"/>
              <a:gd name="connsiteX243" fmla="*/ 11106148 w 12192001"/>
              <a:gd name="connsiteY243" fmla="*/ 510565 h 6880225"/>
              <a:gd name="connsiteX244" fmla="*/ 11106726 w 12192001"/>
              <a:gd name="connsiteY244" fmla="*/ 505657 h 6880225"/>
              <a:gd name="connsiteX245" fmla="*/ 11109324 w 12192001"/>
              <a:gd name="connsiteY245" fmla="*/ 501327 h 6880225"/>
              <a:gd name="connsiteX246" fmla="*/ 11119717 w 12192001"/>
              <a:gd name="connsiteY246" fmla="*/ 496420 h 6880225"/>
              <a:gd name="connsiteX247" fmla="*/ 11131264 w 12192001"/>
              <a:gd name="connsiteY247" fmla="*/ 494976 h 6880225"/>
              <a:gd name="connsiteX248" fmla="*/ 11147430 w 12192001"/>
              <a:gd name="connsiteY248" fmla="*/ 499306 h 6880225"/>
              <a:gd name="connsiteX249" fmla="*/ 11151761 w 12192001"/>
              <a:gd name="connsiteY249" fmla="*/ 516050 h 6880225"/>
              <a:gd name="connsiteX250" fmla="*/ 11151761 w 12192001"/>
              <a:gd name="connsiteY250" fmla="*/ 529618 h 6880225"/>
              <a:gd name="connsiteX251" fmla="*/ 11133862 w 12192001"/>
              <a:gd name="connsiteY251" fmla="*/ 529618 h 6880225"/>
              <a:gd name="connsiteX252" fmla="*/ 11111922 w 12192001"/>
              <a:gd name="connsiteY252" fmla="*/ 531062 h 6880225"/>
              <a:gd name="connsiteX253" fmla="*/ 11093158 w 12192001"/>
              <a:gd name="connsiteY253" fmla="*/ 536835 h 6880225"/>
              <a:gd name="connsiteX254" fmla="*/ 11080167 w 12192001"/>
              <a:gd name="connsiteY254" fmla="*/ 548383 h 6880225"/>
              <a:gd name="connsiteX255" fmla="*/ 11075259 w 12192001"/>
              <a:gd name="connsiteY255" fmla="*/ 566859 h 6880225"/>
              <a:gd name="connsiteX256" fmla="*/ 11079012 w 12192001"/>
              <a:gd name="connsiteY256" fmla="*/ 582448 h 6880225"/>
              <a:gd name="connsiteX257" fmla="*/ 11089116 w 12192001"/>
              <a:gd name="connsiteY257" fmla="*/ 592552 h 6880225"/>
              <a:gd name="connsiteX258" fmla="*/ 11103550 w 12192001"/>
              <a:gd name="connsiteY258" fmla="*/ 598037 h 6880225"/>
              <a:gd name="connsiteX259" fmla="*/ 11120294 w 12192001"/>
              <a:gd name="connsiteY259" fmla="*/ 599769 h 6880225"/>
              <a:gd name="connsiteX260" fmla="*/ 11135017 w 12192001"/>
              <a:gd name="connsiteY260" fmla="*/ 598037 h 6880225"/>
              <a:gd name="connsiteX261" fmla="*/ 11145698 w 12192001"/>
              <a:gd name="connsiteY261" fmla="*/ 594284 h 6880225"/>
              <a:gd name="connsiteX262" fmla="*/ 11151472 w 12192001"/>
              <a:gd name="connsiteY262" fmla="*/ 591108 h 6880225"/>
              <a:gd name="connsiteX263" fmla="*/ 11151472 w 12192001"/>
              <a:gd name="connsiteY263" fmla="*/ 596882 h 6880225"/>
              <a:gd name="connsiteX264" fmla="*/ 11155225 w 12192001"/>
              <a:gd name="connsiteY264" fmla="*/ 596882 h 6880225"/>
              <a:gd name="connsiteX265" fmla="*/ 11197950 w 12192001"/>
              <a:gd name="connsiteY265" fmla="*/ 596882 h 6880225"/>
              <a:gd name="connsiteX266" fmla="*/ 11197950 w 12192001"/>
              <a:gd name="connsiteY266" fmla="*/ 584468 h 6880225"/>
              <a:gd name="connsiteX267" fmla="*/ 11193908 w 12192001"/>
              <a:gd name="connsiteY267" fmla="*/ 584468 h 6880225"/>
              <a:gd name="connsiteX268" fmla="*/ 11193908 w 12192001"/>
              <a:gd name="connsiteY268" fmla="*/ 584180 h 6880225"/>
              <a:gd name="connsiteX269" fmla="*/ 11189578 w 12192001"/>
              <a:gd name="connsiteY269" fmla="*/ 584180 h 6880225"/>
              <a:gd name="connsiteX270" fmla="*/ 11187269 w 12192001"/>
              <a:gd name="connsiteY270" fmla="*/ 583602 h 6880225"/>
              <a:gd name="connsiteX271" fmla="*/ 11186403 w 12192001"/>
              <a:gd name="connsiteY271" fmla="*/ 581582 h 6880225"/>
              <a:gd name="connsiteX272" fmla="*/ 11186403 w 12192001"/>
              <a:gd name="connsiteY272" fmla="*/ 577540 h 6880225"/>
              <a:gd name="connsiteX273" fmla="*/ 11186403 w 12192001"/>
              <a:gd name="connsiteY273" fmla="*/ 515761 h 6880225"/>
              <a:gd name="connsiteX274" fmla="*/ 11182650 w 12192001"/>
              <a:gd name="connsiteY274" fmla="*/ 498440 h 6880225"/>
              <a:gd name="connsiteX275" fmla="*/ 11172257 w 12192001"/>
              <a:gd name="connsiteY275" fmla="*/ 487759 h 6880225"/>
              <a:gd name="connsiteX276" fmla="*/ 11156380 w 12192001"/>
              <a:gd name="connsiteY276" fmla="*/ 482274 h 6880225"/>
              <a:gd name="connsiteX277" fmla="*/ 11136172 w 12192001"/>
              <a:gd name="connsiteY277" fmla="*/ 480542 h 6880225"/>
              <a:gd name="connsiteX278" fmla="*/ 11285421 w 12192001"/>
              <a:gd name="connsiteY278" fmla="*/ 425692 h 6880225"/>
              <a:gd name="connsiteX279" fmla="*/ 11285421 w 12192001"/>
              <a:gd name="connsiteY279" fmla="*/ 438105 h 6880225"/>
              <a:gd name="connsiteX280" fmla="*/ 11289463 w 12192001"/>
              <a:gd name="connsiteY280" fmla="*/ 438105 h 6880225"/>
              <a:gd name="connsiteX281" fmla="*/ 11293793 w 12192001"/>
              <a:gd name="connsiteY281" fmla="*/ 438105 h 6880225"/>
              <a:gd name="connsiteX282" fmla="*/ 11296103 w 12192001"/>
              <a:gd name="connsiteY282" fmla="*/ 438683 h 6880225"/>
              <a:gd name="connsiteX283" fmla="*/ 11296969 w 12192001"/>
              <a:gd name="connsiteY283" fmla="*/ 440703 h 6880225"/>
              <a:gd name="connsiteX284" fmla="*/ 11297258 w 12192001"/>
              <a:gd name="connsiteY284" fmla="*/ 444745 h 6880225"/>
              <a:gd name="connsiteX285" fmla="*/ 11297258 w 12192001"/>
              <a:gd name="connsiteY285" fmla="*/ 490935 h 6880225"/>
              <a:gd name="connsiteX286" fmla="*/ 11285133 w 12192001"/>
              <a:gd name="connsiteY286" fmla="*/ 483429 h 6880225"/>
              <a:gd name="connsiteX287" fmla="*/ 11264348 w 12192001"/>
              <a:gd name="connsiteY287" fmla="*/ 480253 h 6880225"/>
              <a:gd name="connsiteX288" fmla="*/ 11242408 w 12192001"/>
              <a:gd name="connsiteY288" fmla="*/ 483717 h 6880225"/>
              <a:gd name="connsiteX289" fmla="*/ 11223643 w 12192001"/>
              <a:gd name="connsiteY289" fmla="*/ 494687 h 6880225"/>
              <a:gd name="connsiteX290" fmla="*/ 11210364 w 12192001"/>
              <a:gd name="connsiteY290" fmla="*/ 513452 h 6880225"/>
              <a:gd name="connsiteX291" fmla="*/ 11205456 w 12192001"/>
              <a:gd name="connsiteY291" fmla="*/ 540877 h 6880225"/>
              <a:gd name="connsiteX292" fmla="*/ 11210941 w 12192001"/>
              <a:gd name="connsiteY292" fmla="*/ 569168 h 6880225"/>
              <a:gd name="connsiteX293" fmla="*/ 11224798 w 12192001"/>
              <a:gd name="connsiteY293" fmla="*/ 587067 h 6880225"/>
              <a:gd name="connsiteX294" fmla="*/ 11243562 w 12192001"/>
              <a:gd name="connsiteY294" fmla="*/ 596304 h 6880225"/>
              <a:gd name="connsiteX295" fmla="*/ 11263770 w 12192001"/>
              <a:gd name="connsiteY295" fmla="*/ 598903 h 6880225"/>
              <a:gd name="connsiteX296" fmla="*/ 11279936 w 12192001"/>
              <a:gd name="connsiteY296" fmla="*/ 596882 h 6880225"/>
              <a:gd name="connsiteX297" fmla="*/ 11291484 w 12192001"/>
              <a:gd name="connsiteY297" fmla="*/ 591974 h 6880225"/>
              <a:gd name="connsiteX298" fmla="*/ 11298124 w 12192001"/>
              <a:gd name="connsiteY298" fmla="*/ 587355 h 6880225"/>
              <a:gd name="connsiteX299" fmla="*/ 11298124 w 12192001"/>
              <a:gd name="connsiteY299" fmla="*/ 596016 h 6880225"/>
              <a:gd name="connsiteX300" fmla="*/ 11302454 w 12192001"/>
              <a:gd name="connsiteY300" fmla="*/ 596016 h 6880225"/>
              <a:gd name="connsiteX301" fmla="*/ 11345468 w 12192001"/>
              <a:gd name="connsiteY301" fmla="*/ 596016 h 6880225"/>
              <a:gd name="connsiteX302" fmla="*/ 11345468 w 12192001"/>
              <a:gd name="connsiteY302" fmla="*/ 583602 h 6880225"/>
              <a:gd name="connsiteX303" fmla="*/ 11340849 w 12192001"/>
              <a:gd name="connsiteY303" fmla="*/ 583602 h 6880225"/>
              <a:gd name="connsiteX304" fmla="*/ 11340849 w 12192001"/>
              <a:gd name="connsiteY304" fmla="*/ 584180 h 6880225"/>
              <a:gd name="connsiteX305" fmla="*/ 11336519 w 12192001"/>
              <a:gd name="connsiteY305" fmla="*/ 584180 h 6880225"/>
              <a:gd name="connsiteX306" fmla="*/ 11334209 w 12192001"/>
              <a:gd name="connsiteY306" fmla="*/ 583602 h 6880225"/>
              <a:gd name="connsiteX307" fmla="*/ 11333343 w 12192001"/>
              <a:gd name="connsiteY307" fmla="*/ 581582 h 6880225"/>
              <a:gd name="connsiteX308" fmla="*/ 11333343 w 12192001"/>
              <a:gd name="connsiteY308" fmla="*/ 577540 h 6880225"/>
              <a:gd name="connsiteX309" fmla="*/ 11333343 w 12192001"/>
              <a:gd name="connsiteY309" fmla="*/ 425692 h 6880225"/>
              <a:gd name="connsiteX310" fmla="*/ 11816890 w 12192001"/>
              <a:gd name="connsiteY310" fmla="*/ 424537 h 6880225"/>
              <a:gd name="connsiteX311" fmla="*/ 11797259 w 12192001"/>
              <a:gd name="connsiteY311" fmla="*/ 444168 h 6880225"/>
              <a:gd name="connsiteX312" fmla="*/ 11816890 w 12192001"/>
              <a:gd name="connsiteY312" fmla="*/ 463798 h 6880225"/>
              <a:gd name="connsiteX313" fmla="*/ 11836520 w 12192001"/>
              <a:gd name="connsiteY313" fmla="*/ 444168 h 6880225"/>
              <a:gd name="connsiteX314" fmla="*/ 11816890 w 12192001"/>
              <a:gd name="connsiteY314" fmla="*/ 424537 h 6880225"/>
              <a:gd name="connsiteX315" fmla="*/ 10979284 w 12192001"/>
              <a:gd name="connsiteY315" fmla="*/ 258648 h 6880225"/>
              <a:gd name="connsiteX316" fmla="*/ 10886839 w 12192001"/>
              <a:gd name="connsiteY316" fmla="*/ 315598 h 6880225"/>
              <a:gd name="connsiteX317" fmla="*/ 10886839 w 12192001"/>
              <a:gd name="connsiteY317" fmla="*/ 426844 h 6880225"/>
              <a:gd name="connsiteX318" fmla="*/ 10695376 w 12192001"/>
              <a:gd name="connsiteY318" fmla="*/ 538412 h 6880225"/>
              <a:gd name="connsiteX319" fmla="*/ 10695822 w 12192001"/>
              <a:gd name="connsiteY319" fmla="*/ 646210 h 6880225"/>
              <a:gd name="connsiteX320" fmla="*/ 10789979 w 12192001"/>
              <a:gd name="connsiteY320" fmla="*/ 709339 h 6880225"/>
              <a:gd name="connsiteX321" fmla="*/ 10793252 w 12192001"/>
              <a:gd name="connsiteY321" fmla="*/ 823413 h 6880225"/>
              <a:gd name="connsiteX322" fmla="*/ 10888203 w 12192001"/>
              <a:gd name="connsiteY322" fmla="*/ 876297 h 6880225"/>
              <a:gd name="connsiteX323" fmla="*/ 11075474 w 12192001"/>
              <a:gd name="connsiteY323" fmla="*/ 768176 h 6880225"/>
              <a:gd name="connsiteX324" fmla="*/ 11075128 w 12192001"/>
              <a:gd name="connsiteY324" fmla="*/ 648817 h 6880225"/>
              <a:gd name="connsiteX325" fmla="*/ 10983160 w 12192001"/>
              <a:gd name="connsiteY325" fmla="*/ 595838 h 6880225"/>
              <a:gd name="connsiteX326" fmla="*/ 10983210 w 12192001"/>
              <a:gd name="connsiteY326" fmla="*/ 517251 h 6880225"/>
              <a:gd name="connsiteX327" fmla="*/ 10983839 w 12192001"/>
              <a:gd name="connsiteY327" fmla="*/ 482012 h 6880225"/>
              <a:gd name="connsiteX328" fmla="*/ 11076016 w 12192001"/>
              <a:gd name="connsiteY328" fmla="*/ 427482 h 6880225"/>
              <a:gd name="connsiteX329" fmla="*/ 11076362 w 12192001"/>
              <a:gd name="connsiteY329" fmla="*/ 316953 h 6880225"/>
              <a:gd name="connsiteX330" fmla="*/ 10979284 w 12192001"/>
              <a:gd name="connsiteY330" fmla="*/ 258648 h 6880225"/>
              <a:gd name="connsiteX331" fmla="*/ 0 w 12192001"/>
              <a:gd name="connsiteY331" fmla="*/ 0 h 6880225"/>
              <a:gd name="connsiteX332" fmla="*/ 12192001 w 12192001"/>
              <a:gd name="connsiteY332" fmla="*/ 0 h 6880225"/>
              <a:gd name="connsiteX333" fmla="*/ 12192001 w 12192001"/>
              <a:gd name="connsiteY333" fmla="*/ 250669 h 6880225"/>
              <a:gd name="connsiteX334" fmla="*/ 12192000 w 12192001"/>
              <a:gd name="connsiteY334" fmla="*/ 250669 h 6880225"/>
              <a:gd name="connsiteX335" fmla="*/ 12192000 w 12192001"/>
              <a:gd name="connsiteY335" fmla="*/ 6880225 h 6880225"/>
              <a:gd name="connsiteX336" fmla="*/ 0 w 12192001"/>
              <a:gd name="connsiteY336" fmla="*/ 6880225 h 6880225"/>
              <a:gd name="connsiteX337" fmla="*/ 0 w 12192001"/>
              <a:gd name="connsiteY337" fmla="*/ 250669 h 6880225"/>
              <a:gd name="connsiteX338" fmla="*/ 0 w 12192001"/>
              <a:gd name="connsiteY338" fmla="*/ 136525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2192001" h="6880225">
                <a:moveTo>
                  <a:pt x="11917063" y="545207"/>
                </a:moveTo>
                <a:lnTo>
                  <a:pt x="11935828" y="545207"/>
                </a:lnTo>
                <a:lnTo>
                  <a:pt x="11935828" y="574076"/>
                </a:lnTo>
                <a:cubicBezTo>
                  <a:pt x="11935539" y="574942"/>
                  <a:pt x="11934384" y="575808"/>
                  <a:pt x="11933230" y="576963"/>
                </a:cubicBezTo>
                <a:cubicBezTo>
                  <a:pt x="11931786" y="578117"/>
                  <a:pt x="11930343" y="579272"/>
                  <a:pt x="11928611" y="580138"/>
                </a:cubicBezTo>
                <a:cubicBezTo>
                  <a:pt x="11926879" y="581293"/>
                  <a:pt x="11924569" y="582159"/>
                  <a:pt x="11922260" y="582736"/>
                </a:cubicBezTo>
                <a:cubicBezTo>
                  <a:pt x="11919950" y="583602"/>
                  <a:pt x="11917063" y="583891"/>
                  <a:pt x="11914176" y="583891"/>
                </a:cubicBezTo>
                <a:cubicBezTo>
                  <a:pt x="11909269" y="583891"/>
                  <a:pt x="11904938" y="582448"/>
                  <a:pt x="11901186" y="579849"/>
                </a:cubicBezTo>
                <a:cubicBezTo>
                  <a:pt x="11897433" y="577251"/>
                  <a:pt x="11895701" y="572344"/>
                  <a:pt x="11895701" y="565415"/>
                </a:cubicBezTo>
                <a:cubicBezTo>
                  <a:pt x="11895701" y="560219"/>
                  <a:pt x="11896855" y="556177"/>
                  <a:pt x="11898876" y="553290"/>
                </a:cubicBezTo>
                <a:cubicBezTo>
                  <a:pt x="11900897" y="550404"/>
                  <a:pt x="11903784" y="548094"/>
                  <a:pt x="11907537" y="546651"/>
                </a:cubicBezTo>
                <a:cubicBezTo>
                  <a:pt x="11910423" y="545496"/>
                  <a:pt x="11913599" y="545207"/>
                  <a:pt x="11917063" y="545207"/>
                </a:cubicBezTo>
                <a:close/>
                <a:moveTo>
                  <a:pt x="11548413" y="545207"/>
                </a:moveTo>
                <a:lnTo>
                  <a:pt x="11567178" y="545207"/>
                </a:lnTo>
                <a:lnTo>
                  <a:pt x="11567178" y="574076"/>
                </a:lnTo>
                <a:cubicBezTo>
                  <a:pt x="11566889" y="574942"/>
                  <a:pt x="11566023" y="575808"/>
                  <a:pt x="11564579" y="576963"/>
                </a:cubicBezTo>
                <a:cubicBezTo>
                  <a:pt x="11563136" y="578117"/>
                  <a:pt x="11561693" y="579272"/>
                  <a:pt x="11559960" y="580138"/>
                </a:cubicBezTo>
                <a:cubicBezTo>
                  <a:pt x="11558228" y="581293"/>
                  <a:pt x="11555919" y="582159"/>
                  <a:pt x="11553609" y="582736"/>
                </a:cubicBezTo>
                <a:cubicBezTo>
                  <a:pt x="11551300" y="583602"/>
                  <a:pt x="11548413" y="583891"/>
                  <a:pt x="11545526" y="583891"/>
                </a:cubicBezTo>
                <a:cubicBezTo>
                  <a:pt x="11540619" y="583891"/>
                  <a:pt x="11536288" y="582448"/>
                  <a:pt x="11532535" y="579849"/>
                </a:cubicBezTo>
                <a:cubicBezTo>
                  <a:pt x="11528783" y="577251"/>
                  <a:pt x="11527050" y="572344"/>
                  <a:pt x="11527050" y="565415"/>
                </a:cubicBezTo>
                <a:cubicBezTo>
                  <a:pt x="11527050" y="560219"/>
                  <a:pt x="11528205" y="556177"/>
                  <a:pt x="11530226" y="553290"/>
                </a:cubicBezTo>
                <a:cubicBezTo>
                  <a:pt x="11532247" y="550404"/>
                  <a:pt x="11535134" y="548094"/>
                  <a:pt x="11538886" y="546651"/>
                </a:cubicBezTo>
                <a:cubicBezTo>
                  <a:pt x="11541773" y="545496"/>
                  <a:pt x="11544949" y="545207"/>
                  <a:pt x="11548413" y="545207"/>
                </a:cubicBezTo>
                <a:close/>
                <a:moveTo>
                  <a:pt x="11132130" y="545207"/>
                </a:moveTo>
                <a:lnTo>
                  <a:pt x="11150894" y="545207"/>
                </a:lnTo>
                <a:lnTo>
                  <a:pt x="11150894" y="574076"/>
                </a:lnTo>
                <a:cubicBezTo>
                  <a:pt x="11150317" y="574942"/>
                  <a:pt x="11149451" y="575808"/>
                  <a:pt x="11148296" y="576963"/>
                </a:cubicBezTo>
                <a:cubicBezTo>
                  <a:pt x="11146853" y="578117"/>
                  <a:pt x="11145409" y="579272"/>
                  <a:pt x="11143677" y="580138"/>
                </a:cubicBezTo>
                <a:cubicBezTo>
                  <a:pt x="11141945" y="581293"/>
                  <a:pt x="11139636" y="582159"/>
                  <a:pt x="11137326" y="582736"/>
                </a:cubicBezTo>
                <a:cubicBezTo>
                  <a:pt x="11135017" y="583602"/>
                  <a:pt x="11132130" y="583891"/>
                  <a:pt x="11129243" y="583891"/>
                </a:cubicBezTo>
                <a:cubicBezTo>
                  <a:pt x="11124336" y="583891"/>
                  <a:pt x="11120005" y="582448"/>
                  <a:pt x="11116252" y="579849"/>
                </a:cubicBezTo>
                <a:cubicBezTo>
                  <a:pt x="11112499" y="577251"/>
                  <a:pt x="11110767" y="572344"/>
                  <a:pt x="11110767" y="565415"/>
                </a:cubicBezTo>
                <a:cubicBezTo>
                  <a:pt x="11110767" y="560219"/>
                  <a:pt x="11111922" y="556177"/>
                  <a:pt x="11113943" y="553290"/>
                </a:cubicBezTo>
                <a:cubicBezTo>
                  <a:pt x="11115964" y="550404"/>
                  <a:pt x="11118851" y="548094"/>
                  <a:pt x="11122603" y="546651"/>
                </a:cubicBezTo>
                <a:cubicBezTo>
                  <a:pt x="11125490" y="545496"/>
                  <a:pt x="11128666" y="545207"/>
                  <a:pt x="11132130" y="545207"/>
                </a:cubicBezTo>
                <a:close/>
                <a:moveTo>
                  <a:pt x="11270987" y="501039"/>
                </a:moveTo>
                <a:cubicBezTo>
                  <a:pt x="11286865" y="501039"/>
                  <a:pt x="11295525" y="510854"/>
                  <a:pt x="11296969" y="514607"/>
                </a:cubicBezTo>
                <a:lnTo>
                  <a:pt x="11296969" y="562817"/>
                </a:lnTo>
                <a:cubicBezTo>
                  <a:pt x="11294082" y="567725"/>
                  <a:pt x="11285999" y="578406"/>
                  <a:pt x="11272431" y="578406"/>
                </a:cubicBezTo>
                <a:cubicBezTo>
                  <a:pt x="11256553" y="578406"/>
                  <a:pt x="11248470" y="568879"/>
                  <a:pt x="11246449" y="564549"/>
                </a:cubicBezTo>
                <a:cubicBezTo>
                  <a:pt x="11243562" y="558198"/>
                  <a:pt x="11242985" y="548094"/>
                  <a:pt x="11242985" y="539722"/>
                </a:cubicBezTo>
                <a:cubicBezTo>
                  <a:pt x="11242985" y="530773"/>
                  <a:pt x="11244140" y="521246"/>
                  <a:pt x="11247604" y="515184"/>
                </a:cubicBezTo>
                <a:cubicBezTo>
                  <a:pt x="11252800" y="506524"/>
                  <a:pt x="11260883" y="501039"/>
                  <a:pt x="11270987" y="501039"/>
                </a:cubicBezTo>
                <a:close/>
                <a:moveTo>
                  <a:pt x="11786578" y="482851"/>
                </a:moveTo>
                <a:lnTo>
                  <a:pt x="11786578" y="495265"/>
                </a:lnTo>
                <a:lnTo>
                  <a:pt x="11790619" y="495265"/>
                </a:lnTo>
                <a:lnTo>
                  <a:pt x="11794950" y="495265"/>
                </a:lnTo>
                <a:cubicBezTo>
                  <a:pt x="11795816" y="495265"/>
                  <a:pt x="11796682" y="495554"/>
                  <a:pt x="11797259" y="495842"/>
                </a:cubicBezTo>
                <a:cubicBezTo>
                  <a:pt x="11797837" y="496420"/>
                  <a:pt x="11798125" y="496997"/>
                  <a:pt x="11798125" y="497863"/>
                </a:cubicBezTo>
                <a:lnTo>
                  <a:pt x="11798125" y="501905"/>
                </a:lnTo>
                <a:lnTo>
                  <a:pt x="11798125" y="577251"/>
                </a:lnTo>
                <a:lnTo>
                  <a:pt x="11798125" y="581293"/>
                </a:lnTo>
                <a:cubicBezTo>
                  <a:pt x="11798125" y="582159"/>
                  <a:pt x="11797837" y="583025"/>
                  <a:pt x="11797259" y="583314"/>
                </a:cubicBezTo>
                <a:cubicBezTo>
                  <a:pt x="11796682" y="583602"/>
                  <a:pt x="11796104" y="583891"/>
                  <a:pt x="11794950" y="583891"/>
                </a:cubicBezTo>
                <a:lnTo>
                  <a:pt x="11790619" y="583891"/>
                </a:lnTo>
                <a:lnTo>
                  <a:pt x="11786578" y="583891"/>
                </a:lnTo>
                <a:lnTo>
                  <a:pt x="11786578" y="596304"/>
                </a:lnTo>
                <a:lnTo>
                  <a:pt x="11846335" y="596304"/>
                </a:lnTo>
                <a:lnTo>
                  <a:pt x="11846335" y="583891"/>
                </a:lnTo>
                <a:lnTo>
                  <a:pt x="11842294" y="583891"/>
                </a:lnTo>
                <a:lnTo>
                  <a:pt x="11837964" y="583891"/>
                </a:lnTo>
                <a:cubicBezTo>
                  <a:pt x="11836809" y="583891"/>
                  <a:pt x="11836232" y="583602"/>
                  <a:pt x="11835654" y="583314"/>
                </a:cubicBezTo>
                <a:cubicBezTo>
                  <a:pt x="11835077" y="583025"/>
                  <a:pt x="11834788" y="582159"/>
                  <a:pt x="11834788" y="581293"/>
                </a:cubicBezTo>
                <a:lnTo>
                  <a:pt x="11834788" y="577251"/>
                </a:lnTo>
                <a:lnTo>
                  <a:pt x="11834499" y="577251"/>
                </a:lnTo>
                <a:lnTo>
                  <a:pt x="11834499" y="482851"/>
                </a:lnTo>
                <a:close/>
                <a:moveTo>
                  <a:pt x="11446796" y="482274"/>
                </a:moveTo>
                <a:lnTo>
                  <a:pt x="11446796" y="494687"/>
                </a:lnTo>
                <a:lnTo>
                  <a:pt x="11448240" y="494687"/>
                </a:lnTo>
                <a:cubicBezTo>
                  <a:pt x="11450549" y="494687"/>
                  <a:pt x="11452570" y="494976"/>
                  <a:pt x="11453725" y="494976"/>
                </a:cubicBezTo>
                <a:cubicBezTo>
                  <a:pt x="11455168" y="495265"/>
                  <a:pt x="11455745" y="495842"/>
                  <a:pt x="11456034" y="496708"/>
                </a:cubicBezTo>
                <a:cubicBezTo>
                  <a:pt x="11456323" y="497574"/>
                  <a:pt x="11456034" y="499018"/>
                  <a:pt x="11455457" y="501039"/>
                </a:cubicBezTo>
                <a:cubicBezTo>
                  <a:pt x="11454591" y="502771"/>
                  <a:pt x="11453436" y="505657"/>
                  <a:pt x="11451992" y="509410"/>
                </a:cubicBezTo>
                <a:lnTo>
                  <a:pt x="11426011" y="572921"/>
                </a:lnTo>
                <a:lnTo>
                  <a:pt x="11398297" y="508544"/>
                </a:lnTo>
                <a:cubicBezTo>
                  <a:pt x="11396854" y="505369"/>
                  <a:pt x="11395699" y="502482"/>
                  <a:pt x="11395122" y="500750"/>
                </a:cubicBezTo>
                <a:cubicBezTo>
                  <a:pt x="11394544" y="499018"/>
                  <a:pt x="11394256" y="497574"/>
                  <a:pt x="11394544" y="496708"/>
                </a:cubicBezTo>
                <a:cubicBezTo>
                  <a:pt x="11394833" y="495842"/>
                  <a:pt x="11395699" y="495554"/>
                  <a:pt x="11396854" y="495265"/>
                </a:cubicBezTo>
                <a:cubicBezTo>
                  <a:pt x="11398008" y="494976"/>
                  <a:pt x="11399741" y="494976"/>
                  <a:pt x="11402050" y="494976"/>
                </a:cubicBezTo>
                <a:lnTo>
                  <a:pt x="11404937" y="494976"/>
                </a:lnTo>
                <a:lnTo>
                  <a:pt x="11404937" y="482563"/>
                </a:lnTo>
                <a:lnTo>
                  <a:pt x="11346623" y="482563"/>
                </a:lnTo>
                <a:lnTo>
                  <a:pt x="11346623" y="494976"/>
                </a:lnTo>
                <a:lnTo>
                  <a:pt x="11346911" y="494976"/>
                </a:lnTo>
                <a:lnTo>
                  <a:pt x="11351242" y="494976"/>
                </a:lnTo>
                <a:cubicBezTo>
                  <a:pt x="11352396" y="494976"/>
                  <a:pt x="11353262" y="495265"/>
                  <a:pt x="11354128" y="495554"/>
                </a:cubicBezTo>
                <a:cubicBezTo>
                  <a:pt x="11354994" y="496131"/>
                  <a:pt x="11355572" y="496708"/>
                  <a:pt x="11356149" y="497574"/>
                </a:cubicBezTo>
                <a:cubicBezTo>
                  <a:pt x="11357015" y="498440"/>
                  <a:pt x="11357593" y="499884"/>
                  <a:pt x="11358459" y="501616"/>
                </a:cubicBezTo>
                <a:lnTo>
                  <a:pt x="11401761" y="596304"/>
                </a:lnTo>
                <a:lnTo>
                  <a:pt x="11435826" y="596304"/>
                </a:lnTo>
                <a:lnTo>
                  <a:pt x="11475087" y="501327"/>
                </a:lnTo>
                <a:cubicBezTo>
                  <a:pt x="11475665" y="499884"/>
                  <a:pt x="11476242" y="498440"/>
                  <a:pt x="11476819" y="497574"/>
                </a:cubicBezTo>
                <a:cubicBezTo>
                  <a:pt x="11477108" y="496708"/>
                  <a:pt x="11477685" y="496131"/>
                  <a:pt x="11478263" y="495554"/>
                </a:cubicBezTo>
                <a:cubicBezTo>
                  <a:pt x="11478840" y="494976"/>
                  <a:pt x="11479418" y="494687"/>
                  <a:pt x="11480284" y="494687"/>
                </a:cubicBezTo>
                <a:lnTo>
                  <a:pt x="11483748" y="494687"/>
                </a:lnTo>
                <a:lnTo>
                  <a:pt x="11487789" y="494687"/>
                </a:lnTo>
                <a:lnTo>
                  <a:pt x="11487789" y="482274"/>
                </a:lnTo>
                <a:close/>
                <a:moveTo>
                  <a:pt x="11717005" y="480831"/>
                </a:moveTo>
                <a:cubicBezTo>
                  <a:pt x="11711520" y="480831"/>
                  <a:pt x="11706323" y="481408"/>
                  <a:pt x="11701705" y="482274"/>
                </a:cubicBezTo>
                <a:cubicBezTo>
                  <a:pt x="11697086" y="483429"/>
                  <a:pt x="11693333" y="484584"/>
                  <a:pt x="11689869" y="486027"/>
                </a:cubicBezTo>
                <a:cubicBezTo>
                  <a:pt x="11686404" y="487470"/>
                  <a:pt x="11683806" y="488914"/>
                  <a:pt x="11681497" y="490357"/>
                </a:cubicBezTo>
                <a:cubicBezTo>
                  <a:pt x="11679187" y="491801"/>
                  <a:pt x="11677744" y="492955"/>
                  <a:pt x="11676589" y="493821"/>
                </a:cubicBezTo>
                <a:lnTo>
                  <a:pt x="11676589" y="482851"/>
                </a:lnTo>
                <a:lnTo>
                  <a:pt x="11631554" y="482851"/>
                </a:lnTo>
                <a:lnTo>
                  <a:pt x="11631266" y="482851"/>
                </a:lnTo>
                <a:lnTo>
                  <a:pt x="11631266" y="495265"/>
                </a:lnTo>
                <a:lnTo>
                  <a:pt x="11635307" y="495265"/>
                </a:lnTo>
                <a:lnTo>
                  <a:pt x="11639637" y="495265"/>
                </a:lnTo>
                <a:cubicBezTo>
                  <a:pt x="11640792" y="495265"/>
                  <a:pt x="11641369" y="495554"/>
                  <a:pt x="11641947" y="495842"/>
                </a:cubicBezTo>
                <a:cubicBezTo>
                  <a:pt x="11642524" y="496420"/>
                  <a:pt x="11642813" y="496997"/>
                  <a:pt x="11642813" y="497863"/>
                </a:cubicBezTo>
                <a:cubicBezTo>
                  <a:pt x="11643102" y="498729"/>
                  <a:pt x="11643102" y="500173"/>
                  <a:pt x="11643102" y="501905"/>
                </a:cubicBezTo>
                <a:lnTo>
                  <a:pt x="11643102" y="577251"/>
                </a:lnTo>
                <a:cubicBezTo>
                  <a:pt x="11643102" y="578983"/>
                  <a:pt x="11642813" y="580427"/>
                  <a:pt x="11642813" y="581293"/>
                </a:cubicBezTo>
                <a:cubicBezTo>
                  <a:pt x="11642813" y="582159"/>
                  <a:pt x="11642524" y="583025"/>
                  <a:pt x="11641947" y="583314"/>
                </a:cubicBezTo>
                <a:cubicBezTo>
                  <a:pt x="11641369" y="583602"/>
                  <a:pt x="11640792" y="583891"/>
                  <a:pt x="11639637" y="583891"/>
                </a:cubicBezTo>
                <a:lnTo>
                  <a:pt x="11635307" y="583891"/>
                </a:lnTo>
                <a:lnTo>
                  <a:pt x="11631266" y="583891"/>
                </a:lnTo>
                <a:lnTo>
                  <a:pt x="11631266" y="596304"/>
                </a:lnTo>
                <a:lnTo>
                  <a:pt x="11688425" y="596304"/>
                </a:lnTo>
                <a:lnTo>
                  <a:pt x="11688425" y="583891"/>
                </a:lnTo>
                <a:lnTo>
                  <a:pt x="11686982" y="583891"/>
                </a:lnTo>
                <a:lnTo>
                  <a:pt x="11682651" y="583891"/>
                </a:lnTo>
                <a:cubicBezTo>
                  <a:pt x="11681785" y="583891"/>
                  <a:pt x="11680919" y="583602"/>
                  <a:pt x="11680342" y="583314"/>
                </a:cubicBezTo>
                <a:cubicBezTo>
                  <a:pt x="11679765" y="583025"/>
                  <a:pt x="11679476" y="582159"/>
                  <a:pt x="11679476" y="581293"/>
                </a:cubicBezTo>
                <a:lnTo>
                  <a:pt x="11679476" y="577251"/>
                </a:lnTo>
                <a:lnTo>
                  <a:pt x="11679476" y="508833"/>
                </a:lnTo>
                <a:cubicBezTo>
                  <a:pt x="11680342" y="507678"/>
                  <a:pt x="11681785" y="506524"/>
                  <a:pt x="11683517" y="505369"/>
                </a:cubicBezTo>
                <a:cubicBezTo>
                  <a:pt x="11685250" y="503925"/>
                  <a:pt x="11687270" y="502771"/>
                  <a:pt x="11689580" y="501616"/>
                </a:cubicBezTo>
                <a:cubicBezTo>
                  <a:pt x="11691601" y="500461"/>
                  <a:pt x="11694199" y="499595"/>
                  <a:pt x="11697086" y="498729"/>
                </a:cubicBezTo>
                <a:cubicBezTo>
                  <a:pt x="11699972" y="497863"/>
                  <a:pt x="11702859" y="497574"/>
                  <a:pt x="11706035" y="497574"/>
                </a:cubicBezTo>
                <a:cubicBezTo>
                  <a:pt x="11709788" y="497574"/>
                  <a:pt x="11712675" y="498440"/>
                  <a:pt x="11714695" y="499595"/>
                </a:cubicBezTo>
                <a:cubicBezTo>
                  <a:pt x="11716716" y="500750"/>
                  <a:pt x="11718160" y="502771"/>
                  <a:pt x="11719314" y="505080"/>
                </a:cubicBezTo>
                <a:cubicBezTo>
                  <a:pt x="11720180" y="507390"/>
                  <a:pt x="11720758" y="510565"/>
                  <a:pt x="11721046" y="514029"/>
                </a:cubicBezTo>
                <a:cubicBezTo>
                  <a:pt x="11721335" y="517782"/>
                  <a:pt x="11721335" y="521824"/>
                  <a:pt x="11721335" y="526443"/>
                </a:cubicBezTo>
                <a:lnTo>
                  <a:pt x="11721335" y="577251"/>
                </a:lnTo>
                <a:lnTo>
                  <a:pt x="11721335" y="581293"/>
                </a:lnTo>
                <a:cubicBezTo>
                  <a:pt x="11721335" y="582159"/>
                  <a:pt x="11721046" y="583025"/>
                  <a:pt x="11720469" y="583314"/>
                </a:cubicBezTo>
                <a:cubicBezTo>
                  <a:pt x="11719892" y="583602"/>
                  <a:pt x="11719314" y="583891"/>
                  <a:pt x="11718160" y="583891"/>
                </a:cubicBezTo>
                <a:lnTo>
                  <a:pt x="11713829" y="583891"/>
                </a:lnTo>
                <a:lnTo>
                  <a:pt x="11712386" y="583891"/>
                </a:lnTo>
                <a:lnTo>
                  <a:pt x="11712386" y="596304"/>
                </a:lnTo>
                <a:lnTo>
                  <a:pt x="11769545" y="596304"/>
                </a:lnTo>
                <a:lnTo>
                  <a:pt x="11769545" y="583891"/>
                </a:lnTo>
                <a:lnTo>
                  <a:pt x="11765504" y="583891"/>
                </a:lnTo>
                <a:lnTo>
                  <a:pt x="11761174" y="583891"/>
                </a:lnTo>
                <a:cubicBezTo>
                  <a:pt x="11760308" y="583891"/>
                  <a:pt x="11759442" y="583602"/>
                  <a:pt x="11758864" y="583314"/>
                </a:cubicBezTo>
                <a:cubicBezTo>
                  <a:pt x="11758287" y="583025"/>
                  <a:pt x="11757998" y="582159"/>
                  <a:pt x="11757998" y="581293"/>
                </a:cubicBezTo>
                <a:lnTo>
                  <a:pt x="11757998" y="577251"/>
                </a:lnTo>
                <a:lnTo>
                  <a:pt x="11757998" y="518360"/>
                </a:lnTo>
                <a:cubicBezTo>
                  <a:pt x="11757998" y="506235"/>
                  <a:pt x="11754534" y="496708"/>
                  <a:pt x="11747894" y="490357"/>
                </a:cubicBezTo>
                <a:cubicBezTo>
                  <a:pt x="11740966" y="484006"/>
                  <a:pt x="11730862" y="480831"/>
                  <a:pt x="11717005" y="480831"/>
                </a:cubicBezTo>
                <a:close/>
                <a:moveTo>
                  <a:pt x="11921105" y="480542"/>
                </a:moveTo>
                <a:cubicBezTo>
                  <a:pt x="11914754" y="480542"/>
                  <a:pt x="11908691" y="481119"/>
                  <a:pt x="11902629" y="481985"/>
                </a:cubicBezTo>
                <a:cubicBezTo>
                  <a:pt x="11896567" y="483140"/>
                  <a:pt x="11891082" y="484006"/>
                  <a:pt x="11886463" y="485450"/>
                </a:cubicBezTo>
                <a:cubicBezTo>
                  <a:pt x="11881555" y="486604"/>
                  <a:pt x="11877513" y="488048"/>
                  <a:pt x="11874338" y="489202"/>
                </a:cubicBezTo>
                <a:cubicBezTo>
                  <a:pt x="11871162" y="490357"/>
                  <a:pt x="11869142" y="491223"/>
                  <a:pt x="11868564" y="491801"/>
                </a:cubicBezTo>
                <a:lnTo>
                  <a:pt x="11868564" y="520092"/>
                </a:lnTo>
                <a:lnTo>
                  <a:pt x="11891082" y="520092"/>
                </a:lnTo>
                <a:lnTo>
                  <a:pt x="11891082" y="510565"/>
                </a:lnTo>
                <a:cubicBezTo>
                  <a:pt x="11891082" y="508833"/>
                  <a:pt x="11891370" y="507390"/>
                  <a:pt x="11891659" y="505657"/>
                </a:cubicBezTo>
                <a:cubicBezTo>
                  <a:pt x="11891948" y="504214"/>
                  <a:pt x="11892814" y="502771"/>
                  <a:pt x="11894257" y="501327"/>
                </a:cubicBezTo>
                <a:cubicBezTo>
                  <a:pt x="11896855" y="499018"/>
                  <a:pt x="11900320" y="497286"/>
                  <a:pt x="11904650" y="496420"/>
                </a:cubicBezTo>
                <a:cubicBezTo>
                  <a:pt x="11908980" y="495554"/>
                  <a:pt x="11912733" y="494976"/>
                  <a:pt x="11916197" y="494976"/>
                </a:cubicBezTo>
                <a:cubicBezTo>
                  <a:pt x="11923992" y="494976"/>
                  <a:pt x="11929188" y="496420"/>
                  <a:pt x="11932364" y="499306"/>
                </a:cubicBezTo>
                <a:cubicBezTo>
                  <a:pt x="11935250" y="502193"/>
                  <a:pt x="11936694" y="507678"/>
                  <a:pt x="11936694" y="516050"/>
                </a:cubicBezTo>
                <a:lnTo>
                  <a:pt x="11936694" y="529618"/>
                </a:lnTo>
                <a:lnTo>
                  <a:pt x="11918795" y="529618"/>
                </a:lnTo>
                <a:cubicBezTo>
                  <a:pt x="11911290" y="529618"/>
                  <a:pt x="11904072" y="530196"/>
                  <a:pt x="11896855" y="531062"/>
                </a:cubicBezTo>
                <a:cubicBezTo>
                  <a:pt x="11889927" y="532216"/>
                  <a:pt x="11883576" y="533949"/>
                  <a:pt x="11878091" y="536835"/>
                </a:cubicBezTo>
                <a:cubicBezTo>
                  <a:pt x="11872606" y="539722"/>
                  <a:pt x="11868276" y="543475"/>
                  <a:pt x="11865100" y="548383"/>
                </a:cubicBezTo>
                <a:cubicBezTo>
                  <a:pt x="11861925" y="553290"/>
                  <a:pt x="11860192" y="559353"/>
                  <a:pt x="11860192" y="566859"/>
                </a:cubicBezTo>
                <a:cubicBezTo>
                  <a:pt x="11860192" y="573210"/>
                  <a:pt x="11861347" y="578406"/>
                  <a:pt x="11863945" y="582448"/>
                </a:cubicBezTo>
                <a:cubicBezTo>
                  <a:pt x="11866543" y="586778"/>
                  <a:pt x="11869719" y="589953"/>
                  <a:pt x="11874049" y="592552"/>
                </a:cubicBezTo>
                <a:cubicBezTo>
                  <a:pt x="11878379" y="595150"/>
                  <a:pt x="11882998" y="596882"/>
                  <a:pt x="11888483" y="598037"/>
                </a:cubicBezTo>
                <a:cubicBezTo>
                  <a:pt x="11893968" y="599191"/>
                  <a:pt x="11899454" y="599769"/>
                  <a:pt x="11905227" y="599769"/>
                </a:cubicBezTo>
                <a:cubicBezTo>
                  <a:pt x="11910712" y="599769"/>
                  <a:pt x="11915620" y="599191"/>
                  <a:pt x="11919950" y="598037"/>
                </a:cubicBezTo>
                <a:cubicBezTo>
                  <a:pt x="11924280" y="596882"/>
                  <a:pt x="11927745" y="595727"/>
                  <a:pt x="11930631" y="594284"/>
                </a:cubicBezTo>
                <a:cubicBezTo>
                  <a:pt x="11932941" y="593129"/>
                  <a:pt x="11934962" y="591974"/>
                  <a:pt x="11936405" y="591108"/>
                </a:cubicBezTo>
                <a:lnTo>
                  <a:pt x="11936405" y="596882"/>
                </a:lnTo>
                <a:lnTo>
                  <a:pt x="11940158" y="596882"/>
                </a:lnTo>
                <a:lnTo>
                  <a:pt x="11982883" y="596882"/>
                </a:lnTo>
                <a:lnTo>
                  <a:pt x="11982883" y="584468"/>
                </a:lnTo>
                <a:lnTo>
                  <a:pt x="11978842" y="584468"/>
                </a:lnTo>
                <a:lnTo>
                  <a:pt x="11978842" y="584180"/>
                </a:lnTo>
                <a:lnTo>
                  <a:pt x="11974511" y="584180"/>
                </a:lnTo>
                <a:cubicBezTo>
                  <a:pt x="11973357" y="584180"/>
                  <a:pt x="11972779" y="583891"/>
                  <a:pt x="11972202" y="583602"/>
                </a:cubicBezTo>
                <a:cubicBezTo>
                  <a:pt x="11971625" y="583314"/>
                  <a:pt x="11971336" y="582448"/>
                  <a:pt x="11971336" y="581582"/>
                </a:cubicBezTo>
                <a:lnTo>
                  <a:pt x="11971336" y="577540"/>
                </a:lnTo>
                <a:lnTo>
                  <a:pt x="11971336" y="515761"/>
                </a:lnTo>
                <a:cubicBezTo>
                  <a:pt x="11971336" y="508833"/>
                  <a:pt x="11970181" y="503059"/>
                  <a:pt x="11967583" y="498440"/>
                </a:cubicBezTo>
                <a:cubicBezTo>
                  <a:pt x="11964985" y="493821"/>
                  <a:pt x="11961521" y="490357"/>
                  <a:pt x="11957190" y="487759"/>
                </a:cubicBezTo>
                <a:cubicBezTo>
                  <a:pt x="11952860" y="485161"/>
                  <a:pt x="11947664" y="483429"/>
                  <a:pt x="11941313" y="482274"/>
                </a:cubicBezTo>
                <a:cubicBezTo>
                  <a:pt x="11934962" y="481119"/>
                  <a:pt x="11928322" y="480542"/>
                  <a:pt x="11921105" y="480542"/>
                </a:cubicBezTo>
                <a:close/>
                <a:moveTo>
                  <a:pt x="11552455" y="480542"/>
                </a:moveTo>
                <a:cubicBezTo>
                  <a:pt x="11546104" y="480542"/>
                  <a:pt x="11540041" y="481119"/>
                  <a:pt x="11533979" y="481985"/>
                </a:cubicBezTo>
                <a:cubicBezTo>
                  <a:pt x="11527916" y="483140"/>
                  <a:pt x="11522431" y="484006"/>
                  <a:pt x="11517813" y="485450"/>
                </a:cubicBezTo>
                <a:cubicBezTo>
                  <a:pt x="11512905" y="486604"/>
                  <a:pt x="11508863" y="488048"/>
                  <a:pt x="11505688" y="489202"/>
                </a:cubicBezTo>
                <a:cubicBezTo>
                  <a:pt x="11502512" y="490357"/>
                  <a:pt x="11500491" y="491223"/>
                  <a:pt x="11499625" y="491801"/>
                </a:cubicBezTo>
                <a:lnTo>
                  <a:pt x="11499625" y="520092"/>
                </a:lnTo>
                <a:lnTo>
                  <a:pt x="11522143" y="520092"/>
                </a:lnTo>
                <a:lnTo>
                  <a:pt x="11522143" y="510565"/>
                </a:lnTo>
                <a:cubicBezTo>
                  <a:pt x="11522143" y="508833"/>
                  <a:pt x="11522431" y="507390"/>
                  <a:pt x="11522720" y="505657"/>
                </a:cubicBezTo>
                <a:cubicBezTo>
                  <a:pt x="11523009" y="504214"/>
                  <a:pt x="11523875" y="502771"/>
                  <a:pt x="11525318" y="501327"/>
                </a:cubicBezTo>
                <a:cubicBezTo>
                  <a:pt x="11527916" y="499018"/>
                  <a:pt x="11531381" y="497286"/>
                  <a:pt x="11535711" y="496420"/>
                </a:cubicBezTo>
                <a:cubicBezTo>
                  <a:pt x="11540041" y="495554"/>
                  <a:pt x="11543794" y="494976"/>
                  <a:pt x="11547258" y="494976"/>
                </a:cubicBezTo>
                <a:cubicBezTo>
                  <a:pt x="11555053" y="494976"/>
                  <a:pt x="11560249" y="496420"/>
                  <a:pt x="11563425" y="499306"/>
                </a:cubicBezTo>
                <a:cubicBezTo>
                  <a:pt x="11566311" y="502193"/>
                  <a:pt x="11567755" y="507678"/>
                  <a:pt x="11567755" y="516050"/>
                </a:cubicBezTo>
                <a:lnTo>
                  <a:pt x="11567755" y="529618"/>
                </a:lnTo>
                <a:lnTo>
                  <a:pt x="11549857" y="529618"/>
                </a:lnTo>
                <a:cubicBezTo>
                  <a:pt x="11542351" y="529618"/>
                  <a:pt x="11535134" y="530196"/>
                  <a:pt x="11527916" y="531062"/>
                </a:cubicBezTo>
                <a:cubicBezTo>
                  <a:pt x="11520988" y="532216"/>
                  <a:pt x="11514637" y="533949"/>
                  <a:pt x="11509152" y="536835"/>
                </a:cubicBezTo>
                <a:cubicBezTo>
                  <a:pt x="11503667" y="539722"/>
                  <a:pt x="11499337" y="543475"/>
                  <a:pt x="11496161" y="548383"/>
                </a:cubicBezTo>
                <a:cubicBezTo>
                  <a:pt x="11492986" y="553290"/>
                  <a:pt x="11491254" y="559353"/>
                  <a:pt x="11491254" y="566859"/>
                </a:cubicBezTo>
                <a:cubicBezTo>
                  <a:pt x="11491254" y="573210"/>
                  <a:pt x="11492408" y="578406"/>
                  <a:pt x="11495006" y="582448"/>
                </a:cubicBezTo>
                <a:cubicBezTo>
                  <a:pt x="11497605" y="586778"/>
                  <a:pt x="11500780" y="589953"/>
                  <a:pt x="11505110" y="592552"/>
                </a:cubicBezTo>
                <a:cubicBezTo>
                  <a:pt x="11509441" y="595150"/>
                  <a:pt x="11514060" y="596882"/>
                  <a:pt x="11519545" y="598037"/>
                </a:cubicBezTo>
                <a:cubicBezTo>
                  <a:pt x="11525030" y="599191"/>
                  <a:pt x="11530515" y="599769"/>
                  <a:pt x="11536288" y="599769"/>
                </a:cubicBezTo>
                <a:cubicBezTo>
                  <a:pt x="11541773" y="599769"/>
                  <a:pt x="11546681" y="599191"/>
                  <a:pt x="11551011" y="598037"/>
                </a:cubicBezTo>
                <a:cubicBezTo>
                  <a:pt x="11555342" y="596882"/>
                  <a:pt x="11558806" y="595727"/>
                  <a:pt x="11561693" y="594284"/>
                </a:cubicBezTo>
                <a:cubicBezTo>
                  <a:pt x="11564002" y="593129"/>
                  <a:pt x="11566023" y="591974"/>
                  <a:pt x="11567466" y="591108"/>
                </a:cubicBezTo>
                <a:lnTo>
                  <a:pt x="11567466" y="596882"/>
                </a:lnTo>
                <a:lnTo>
                  <a:pt x="11571219" y="596882"/>
                </a:lnTo>
                <a:lnTo>
                  <a:pt x="11613944" y="596882"/>
                </a:lnTo>
                <a:lnTo>
                  <a:pt x="11613944" y="584468"/>
                </a:lnTo>
                <a:lnTo>
                  <a:pt x="11610192" y="584468"/>
                </a:lnTo>
                <a:lnTo>
                  <a:pt x="11610192" y="584180"/>
                </a:lnTo>
                <a:lnTo>
                  <a:pt x="11605861" y="584180"/>
                </a:lnTo>
                <a:cubicBezTo>
                  <a:pt x="11604707" y="584180"/>
                  <a:pt x="11604129" y="583891"/>
                  <a:pt x="11603552" y="583602"/>
                </a:cubicBezTo>
                <a:cubicBezTo>
                  <a:pt x="11602974" y="583314"/>
                  <a:pt x="11602686" y="582448"/>
                  <a:pt x="11602686" y="581582"/>
                </a:cubicBezTo>
                <a:lnTo>
                  <a:pt x="11602686" y="577540"/>
                </a:lnTo>
                <a:lnTo>
                  <a:pt x="11602686" y="515761"/>
                </a:lnTo>
                <a:cubicBezTo>
                  <a:pt x="11602686" y="508833"/>
                  <a:pt x="11601531" y="503059"/>
                  <a:pt x="11598933" y="498440"/>
                </a:cubicBezTo>
                <a:cubicBezTo>
                  <a:pt x="11596335" y="493821"/>
                  <a:pt x="11592871" y="490357"/>
                  <a:pt x="11588540" y="487759"/>
                </a:cubicBezTo>
                <a:cubicBezTo>
                  <a:pt x="11584210" y="485161"/>
                  <a:pt x="11579014" y="483429"/>
                  <a:pt x="11572663" y="482274"/>
                </a:cubicBezTo>
                <a:cubicBezTo>
                  <a:pt x="11566311" y="481119"/>
                  <a:pt x="11559672" y="480542"/>
                  <a:pt x="11552455" y="480542"/>
                </a:cubicBezTo>
                <a:close/>
                <a:moveTo>
                  <a:pt x="11136172" y="480542"/>
                </a:moveTo>
                <a:cubicBezTo>
                  <a:pt x="11129821" y="480542"/>
                  <a:pt x="11123758" y="481119"/>
                  <a:pt x="11117696" y="481985"/>
                </a:cubicBezTo>
                <a:cubicBezTo>
                  <a:pt x="11111633" y="483140"/>
                  <a:pt x="11106148" y="484006"/>
                  <a:pt x="11101529" y="485450"/>
                </a:cubicBezTo>
                <a:cubicBezTo>
                  <a:pt x="11096622" y="486604"/>
                  <a:pt x="11092580" y="488048"/>
                  <a:pt x="11089405" y="489202"/>
                </a:cubicBezTo>
                <a:cubicBezTo>
                  <a:pt x="11086229" y="490357"/>
                  <a:pt x="11084208" y="491223"/>
                  <a:pt x="11083631" y="491801"/>
                </a:cubicBezTo>
                <a:lnTo>
                  <a:pt x="11083631" y="520092"/>
                </a:lnTo>
                <a:lnTo>
                  <a:pt x="11106148" y="520092"/>
                </a:lnTo>
                <a:lnTo>
                  <a:pt x="11106148" y="510565"/>
                </a:lnTo>
                <a:cubicBezTo>
                  <a:pt x="11106148" y="508833"/>
                  <a:pt x="11106437" y="507390"/>
                  <a:pt x="11106726" y="505657"/>
                </a:cubicBezTo>
                <a:cubicBezTo>
                  <a:pt x="11107014" y="504214"/>
                  <a:pt x="11107880" y="502771"/>
                  <a:pt x="11109324" y="501327"/>
                </a:cubicBezTo>
                <a:cubicBezTo>
                  <a:pt x="11111922" y="499018"/>
                  <a:pt x="11115386" y="497286"/>
                  <a:pt x="11119717" y="496420"/>
                </a:cubicBezTo>
                <a:cubicBezTo>
                  <a:pt x="11124047" y="495554"/>
                  <a:pt x="11127800" y="494976"/>
                  <a:pt x="11131264" y="494976"/>
                </a:cubicBezTo>
                <a:cubicBezTo>
                  <a:pt x="11139058" y="494976"/>
                  <a:pt x="11144255" y="496420"/>
                  <a:pt x="11147430" y="499306"/>
                </a:cubicBezTo>
                <a:cubicBezTo>
                  <a:pt x="11150317" y="502193"/>
                  <a:pt x="11151761" y="507678"/>
                  <a:pt x="11151761" y="516050"/>
                </a:cubicBezTo>
                <a:lnTo>
                  <a:pt x="11151761" y="529618"/>
                </a:lnTo>
                <a:lnTo>
                  <a:pt x="11133862" y="529618"/>
                </a:lnTo>
                <a:cubicBezTo>
                  <a:pt x="11126356" y="529618"/>
                  <a:pt x="11119139" y="530196"/>
                  <a:pt x="11111922" y="531062"/>
                </a:cubicBezTo>
                <a:cubicBezTo>
                  <a:pt x="11104994" y="532216"/>
                  <a:pt x="11098643" y="533949"/>
                  <a:pt x="11093158" y="536835"/>
                </a:cubicBezTo>
                <a:cubicBezTo>
                  <a:pt x="11087673" y="539722"/>
                  <a:pt x="11083342" y="543475"/>
                  <a:pt x="11080167" y="548383"/>
                </a:cubicBezTo>
                <a:cubicBezTo>
                  <a:pt x="11076991" y="553290"/>
                  <a:pt x="11075259" y="559353"/>
                  <a:pt x="11075259" y="566859"/>
                </a:cubicBezTo>
                <a:cubicBezTo>
                  <a:pt x="11075259" y="573210"/>
                  <a:pt x="11076414" y="578406"/>
                  <a:pt x="11079012" y="582448"/>
                </a:cubicBezTo>
                <a:cubicBezTo>
                  <a:pt x="11081610" y="586778"/>
                  <a:pt x="11084786" y="589953"/>
                  <a:pt x="11089116" y="592552"/>
                </a:cubicBezTo>
                <a:cubicBezTo>
                  <a:pt x="11093446" y="595150"/>
                  <a:pt x="11098065" y="596882"/>
                  <a:pt x="11103550" y="598037"/>
                </a:cubicBezTo>
                <a:cubicBezTo>
                  <a:pt x="11109035" y="599191"/>
                  <a:pt x="11114520" y="599769"/>
                  <a:pt x="11120294" y="599769"/>
                </a:cubicBezTo>
                <a:cubicBezTo>
                  <a:pt x="11125779" y="599769"/>
                  <a:pt x="11130687" y="599191"/>
                  <a:pt x="11135017" y="598037"/>
                </a:cubicBezTo>
                <a:cubicBezTo>
                  <a:pt x="11139347" y="596882"/>
                  <a:pt x="11142811" y="595727"/>
                  <a:pt x="11145698" y="594284"/>
                </a:cubicBezTo>
                <a:cubicBezTo>
                  <a:pt x="11148008" y="593129"/>
                  <a:pt x="11150028" y="591974"/>
                  <a:pt x="11151472" y="591108"/>
                </a:cubicBezTo>
                <a:lnTo>
                  <a:pt x="11151472" y="596882"/>
                </a:lnTo>
                <a:lnTo>
                  <a:pt x="11155225" y="596882"/>
                </a:lnTo>
                <a:lnTo>
                  <a:pt x="11197950" y="596882"/>
                </a:lnTo>
                <a:lnTo>
                  <a:pt x="11197950" y="584468"/>
                </a:lnTo>
                <a:lnTo>
                  <a:pt x="11193908" y="584468"/>
                </a:lnTo>
                <a:lnTo>
                  <a:pt x="11193908" y="584180"/>
                </a:lnTo>
                <a:lnTo>
                  <a:pt x="11189578" y="584180"/>
                </a:lnTo>
                <a:cubicBezTo>
                  <a:pt x="11188423" y="584180"/>
                  <a:pt x="11187846" y="583891"/>
                  <a:pt x="11187269" y="583602"/>
                </a:cubicBezTo>
                <a:cubicBezTo>
                  <a:pt x="11186691" y="583314"/>
                  <a:pt x="11186403" y="582448"/>
                  <a:pt x="11186403" y="581582"/>
                </a:cubicBezTo>
                <a:lnTo>
                  <a:pt x="11186403" y="577540"/>
                </a:lnTo>
                <a:lnTo>
                  <a:pt x="11186403" y="515761"/>
                </a:lnTo>
                <a:cubicBezTo>
                  <a:pt x="11186403" y="508833"/>
                  <a:pt x="11185248" y="503059"/>
                  <a:pt x="11182650" y="498440"/>
                </a:cubicBezTo>
                <a:cubicBezTo>
                  <a:pt x="11180052" y="493821"/>
                  <a:pt x="11176587" y="490357"/>
                  <a:pt x="11172257" y="487759"/>
                </a:cubicBezTo>
                <a:cubicBezTo>
                  <a:pt x="11167927" y="485161"/>
                  <a:pt x="11162731" y="483429"/>
                  <a:pt x="11156380" y="482274"/>
                </a:cubicBezTo>
                <a:cubicBezTo>
                  <a:pt x="11150317" y="481119"/>
                  <a:pt x="11143389" y="480542"/>
                  <a:pt x="11136172" y="480542"/>
                </a:cubicBezTo>
                <a:close/>
                <a:moveTo>
                  <a:pt x="11285421" y="425692"/>
                </a:moveTo>
                <a:lnTo>
                  <a:pt x="11285421" y="438105"/>
                </a:lnTo>
                <a:lnTo>
                  <a:pt x="11289463" y="438105"/>
                </a:lnTo>
                <a:lnTo>
                  <a:pt x="11293793" y="438105"/>
                </a:lnTo>
                <a:cubicBezTo>
                  <a:pt x="11294948" y="438105"/>
                  <a:pt x="11295525" y="438394"/>
                  <a:pt x="11296103" y="438683"/>
                </a:cubicBezTo>
                <a:cubicBezTo>
                  <a:pt x="11296680" y="438971"/>
                  <a:pt x="11296969" y="439837"/>
                  <a:pt x="11296969" y="440703"/>
                </a:cubicBezTo>
                <a:cubicBezTo>
                  <a:pt x="11296969" y="441570"/>
                  <a:pt x="11297258" y="443013"/>
                  <a:pt x="11297258" y="444745"/>
                </a:cubicBezTo>
                <a:lnTo>
                  <a:pt x="11297258" y="490935"/>
                </a:lnTo>
                <a:cubicBezTo>
                  <a:pt x="11294659" y="488048"/>
                  <a:pt x="11290618" y="485738"/>
                  <a:pt x="11285133" y="483429"/>
                </a:cubicBezTo>
                <a:cubicBezTo>
                  <a:pt x="11279648" y="481408"/>
                  <a:pt x="11272719" y="480253"/>
                  <a:pt x="11264348" y="480253"/>
                </a:cubicBezTo>
                <a:cubicBezTo>
                  <a:pt x="11256842" y="480253"/>
                  <a:pt x="11249336" y="481408"/>
                  <a:pt x="11242408" y="483717"/>
                </a:cubicBezTo>
                <a:cubicBezTo>
                  <a:pt x="11235190" y="486027"/>
                  <a:pt x="11229128" y="489780"/>
                  <a:pt x="11223643" y="494687"/>
                </a:cubicBezTo>
                <a:cubicBezTo>
                  <a:pt x="11218158" y="499595"/>
                  <a:pt x="11213828" y="505946"/>
                  <a:pt x="11210364" y="513452"/>
                </a:cubicBezTo>
                <a:cubicBezTo>
                  <a:pt x="11207188" y="520958"/>
                  <a:pt x="11205456" y="530196"/>
                  <a:pt x="11205456" y="540877"/>
                </a:cubicBezTo>
                <a:cubicBezTo>
                  <a:pt x="11205456" y="552424"/>
                  <a:pt x="11207188" y="561951"/>
                  <a:pt x="11210941" y="569168"/>
                </a:cubicBezTo>
                <a:cubicBezTo>
                  <a:pt x="11214694" y="576674"/>
                  <a:pt x="11219313" y="582448"/>
                  <a:pt x="11224798" y="587067"/>
                </a:cubicBezTo>
                <a:cubicBezTo>
                  <a:pt x="11230283" y="591397"/>
                  <a:pt x="11236634" y="594572"/>
                  <a:pt x="11243562" y="596304"/>
                </a:cubicBezTo>
                <a:cubicBezTo>
                  <a:pt x="11250491" y="598037"/>
                  <a:pt x="11257130" y="598903"/>
                  <a:pt x="11263770" y="598903"/>
                </a:cubicBezTo>
                <a:cubicBezTo>
                  <a:pt x="11270121" y="598903"/>
                  <a:pt x="11275318" y="598325"/>
                  <a:pt x="11279936" y="596882"/>
                </a:cubicBezTo>
                <a:cubicBezTo>
                  <a:pt x="11284555" y="595438"/>
                  <a:pt x="11288308" y="593995"/>
                  <a:pt x="11291484" y="591974"/>
                </a:cubicBezTo>
                <a:cubicBezTo>
                  <a:pt x="11294082" y="590531"/>
                  <a:pt x="11296392" y="588799"/>
                  <a:pt x="11298124" y="587355"/>
                </a:cubicBezTo>
                <a:lnTo>
                  <a:pt x="11298124" y="596016"/>
                </a:lnTo>
                <a:lnTo>
                  <a:pt x="11302454" y="596016"/>
                </a:lnTo>
                <a:lnTo>
                  <a:pt x="11345468" y="596016"/>
                </a:lnTo>
                <a:lnTo>
                  <a:pt x="11345468" y="583602"/>
                </a:lnTo>
                <a:lnTo>
                  <a:pt x="11340849" y="583602"/>
                </a:lnTo>
                <a:lnTo>
                  <a:pt x="11340849" y="584180"/>
                </a:lnTo>
                <a:lnTo>
                  <a:pt x="11336519" y="584180"/>
                </a:lnTo>
                <a:cubicBezTo>
                  <a:pt x="11335364" y="584180"/>
                  <a:pt x="11334787" y="583891"/>
                  <a:pt x="11334209" y="583602"/>
                </a:cubicBezTo>
                <a:cubicBezTo>
                  <a:pt x="11333632" y="583314"/>
                  <a:pt x="11333343" y="582448"/>
                  <a:pt x="11333343" y="581582"/>
                </a:cubicBezTo>
                <a:lnTo>
                  <a:pt x="11333343" y="577540"/>
                </a:lnTo>
                <a:lnTo>
                  <a:pt x="11333343" y="425692"/>
                </a:lnTo>
                <a:close/>
                <a:moveTo>
                  <a:pt x="11816890" y="424537"/>
                </a:moveTo>
                <a:cubicBezTo>
                  <a:pt x="11806208" y="424537"/>
                  <a:pt x="11797259" y="433198"/>
                  <a:pt x="11797259" y="444168"/>
                </a:cubicBezTo>
                <a:cubicBezTo>
                  <a:pt x="11797259" y="455138"/>
                  <a:pt x="11805920" y="463798"/>
                  <a:pt x="11816890" y="463798"/>
                </a:cubicBezTo>
                <a:cubicBezTo>
                  <a:pt x="11827571" y="463798"/>
                  <a:pt x="11836520" y="455138"/>
                  <a:pt x="11836520" y="444168"/>
                </a:cubicBezTo>
                <a:cubicBezTo>
                  <a:pt x="11836520" y="433198"/>
                  <a:pt x="11827571" y="424537"/>
                  <a:pt x="11816890" y="424537"/>
                </a:cubicBezTo>
                <a:close/>
                <a:moveTo>
                  <a:pt x="10979284" y="258648"/>
                </a:moveTo>
                <a:lnTo>
                  <a:pt x="10886839" y="315598"/>
                </a:lnTo>
                <a:lnTo>
                  <a:pt x="10886839" y="426844"/>
                </a:lnTo>
                <a:lnTo>
                  <a:pt x="10695376" y="538412"/>
                </a:lnTo>
                <a:cubicBezTo>
                  <a:pt x="10694466" y="577520"/>
                  <a:pt x="10696732" y="607102"/>
                  <a:pt x="10695822" y="646210"/>
                </a:cubicBezTo>
                <a:lnTo>
                  <a:pt x="10789979" y="709339"/>
                </a:lnTo>
                <a:cubicBezTo>
                  <a:pt x="10788953" y="747364"/>
                  <a:pt x="10794278" y="785388"/>
                  <a:pt x="10793252" y="823413"/>
                </a:cubicBezTo>
                <a:lnTo>
                  <a:pt x="10888203" y="876297"/>
                </a:lnTo>
                <a:lnTo>
                  <a:pt x="11075474" y="768176"/>
                </a:lnTo>
                <a:cubicBezTo>
                  <a:pt x="11079640" y="718754"/>
                  <a:pt x="11071067" y="686668"/>
                  <a:pt x="11075128" y="648817"/>
                </a:cubicBezTo>
                <a:lnTo>
                  <a:pt x="10983160" y="595838"/>
                </a:lnTo>
                <a:cubicBezTo>
                  <a:pt x="10982751" y="572485"/>
                  <a:pt x="10982852" y="545721"/>
                  <a:pt x="10983210" y="517251"/>
                </a:cubicBezTo>
                <a:cubicBezTo>
                  <a:pt x="10983420" y="505505"/>
                  <a:pt x="10983629" y="493758"/>
                  <a:pt x="10983839" y="482012"/>
                </a:cubicBezTo>
                <a:cubicBezTo>
                  <a:pt x="11015358" y="465423"/>
                  <a:pt x="11044497" y="444071"/>
                  <a:pt x="11076016" y="427482"/>
                </a:cubicBezTo>
                <a:cubicBezTo>
                  <a:pt x="11076924" y="387465"/>
                  <a:pt x="11075453" y="356970"/>
                  <a:pt x="11076362" y="316953"/>
                </a:cubicBezTo>
                <a:cubicBezTo>
                  <a:pt x="11040396" y="291592"/>
                  <a:pt x="10995250" y="267074"/>
                  <a:pt x="10979284" y="258648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250669"/>
                </a:lnTo>
                <a:lnTo>
                  <a:pt x="12192000" y="250669"/>
                </a:lnTo>
                <a:lnTo>
                  <a:pt x="12192000" y="6880225"/>
                </a:lnTo>
                <a:lnTo>
                  <a:pt x="0" y="6880225"/>
                </a:lnTo>
                <a:lnTo>
                  <a:pt x="0" y="250669"/>
                </a:lnTo>
                <a:lnTo>
                  <a:pt x="0" y="136525"/>
                </a:lnTo>
                <a:close/>
              </a:path>
            </a:pathLst>
          </a:custGeom>
          <a:gradFill>
            <a:gsLst>
              <a:gs pos="100000">
                <a:srgbClr val="580078"/>
              </a:gs>
              <a:gs pos="0">
                <a:srgbClr val="CB0084"/>
              </a:gs>
            </a:gsLst>
            <a:path path="circle">
              <a:fillToRect l="100000" t="100000"/>
            </a:path>
          </a:gradFill>
        </p:spPr>
        <p:txBody>
          <a:bodyPr wrap="square" lIns="1260000" tIns="1260000" rIns="1260000" bIns="1260000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18904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E09BD81-8F4C-4FFB-97A6-D600D10E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5A57D0C-C7A3-4C75-B890-E703C582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46C0A46F-FCD4-4E12-8361-B827B53F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913CC53-04FE-4436-8837-3819BB1D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39E844A-6B02-413F-B149-940AA231EF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43100"/>
            <a:ext cx="5016500" cy="3987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58204AA7-77CA-45AF-8C4D-CD6F9E301D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37300" y="1943100"/>
            <a:ext cx="5016500" cy="3987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31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4DA4F8B0-1C20-4E11-9439-6C0C83DB3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6996F38-3A85-44D5-A5BA-BD549BC9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7009734-C0BD-4309-B72E-083AA049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5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776F46F-8497-4066-A9BD-03D74017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175"/>
            <a:ext cx="10515600" cy="925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6010091-01E3-47CA-BA69-5E91A9BD7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A62E3C5-28EA-41B4-A8BC-0CB78E0FA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F661013-0D62-4A4D-9BA3-39A558EBF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3A6BC09-14F4-47B4-8950-311BFB20F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9459F25F-86F5-4DA3-A03F-19F64B49E66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1484" y="230706"/>
            <a:ext cx="1379912" cy="710164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CDA83CFE-2A26-4867-B9F7-D0F87CFB2A2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flipV="1">
            <a:off x="-9625" y="-16119"/>
            <a:ext cx="12201625" cy="1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2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0" r:id="rId5"/>
    <p:sldLayoutId id="2147483654" r:id="rId6"/>
    <p:sldLayoutId id="2147483666" r:id="rId7"/>
    <p:sldLayoutId id="2147483658" r:id="rId8"/>
    <p:sldLayoutId id="2147483655" r:id="rId9"/>
    <p:sldLayoutId id="214748369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676766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rgbClr val="67676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rgbClr val="67676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rgbClr val="67676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rgbClr val="67676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rgbClr val="6767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pos="801" userDrawn="1">
          <p15:clr>
            <a:srgbClr val="F26B43"/>
          </p15:clr>
        </p15:guide>
        <p15:guide id="5" orient="horz" pos="482" userDrawn="1">
          <p15:clr>
            <a:srgbClr val="F26B43"/>
          </p15:clr>
        </p15:guide>
        <p15:guide id="6" pos="71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776F46F-8497-4066-A9BD-03D74017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175"/>
            <a:ext cx="10515600" cy="925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6010091-01E3-47CA-BA69-5E91A9BD7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A62E3C5-28EA-41B4-A8BC-0CB78E0FA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F661013-0D62-4A4D-9BA3-39A558EBF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3A6BC09-14F4-47B4-8950-311BFB20F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9459F25F-86F5-4DA3-A03F-19F64B49E6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1484" y="230706"/>
            <a:ext cx="1379912" cy="710164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CDA83CFE-2A26-4867-B9F7-D0F87CFB2A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V="1">
            <a:off x="-9625" y="-16119"/>
            <a:ext cx="12201625" cy="1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2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676766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rgbClr val="67676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rgbClr val="67676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rgbClr val="67676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rgbClr val="67676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rgbClr val="6767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06">
          <p15:clr>
            <a:srgbClr val="F26B43"/>
          </p15:clr>
        </p15:guide>
        <p15:guide id="4" pos="801">
          <p15:clr>
            <a:srgbClr val="F26B43"/>
          </p15:clr>
        </p15:guide>
        <p15:guide id="5" orient="horz" pos="482">
          <p15:clr>
            <a:srgbClr val="F26B43"/>
          </p15:clr>
        </p15:guide>
        <p15:guide id="6" pos="715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776F46F-8497-4066-A9BD-03D74017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175"/>
            <a:ext cx="10515600" cy="925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6010091-01E3-47CA-BA69-5E91A9BD7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A62E3C5-28EA-41B4-A8BC-0CB78E0FA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EFF8A-2D96-45D0-97C5-74F70801D447}" type="datetimeFigureOut">
              <a:rPr lang="en-GB" smtClean="0"/>
              <a:pPr/>
              <a:t>24/04/2019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F661013-0D62-4A4D-9BA3-39A558EBF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3A6BC09-14F4-47B4-8950-311BFB20F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D8CA0-3C71-4C6F-9D27-DC8FC6EBEBF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CDA83CFE-2A26-4867-B9F7-D0F87CFB2A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-9625" y="-16119"/>
            <a:ext cx="12201625" cy="1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9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676766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rgbClr val="67676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rgbClr val="67676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rgbClr val="67676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rgbClr val="67676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rgbClr val="6767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06">
          <p15:clr>
            <a:srgbClr val="F26B43"/>
          </p15:clr>
        </p15:guide>
        <p15:guide id="4" pos="801">
          <p15:clr>
            <a:srgbClr val="F26B43"/>
          </p15:clr>
        </p15:guide>
        <p15:guide id="5" orient="horz" pos="482">
          <p15:clr>
            <a:srgbClr val="F26B43"/>
          </p15:clr>
        </p15:guide>
        <p15:guide id="6" pos="7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vik/norrkoping/blob/master/Examples/TryCatchFinally.ps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C:\ProgramData\AdvaniaOfficeTemplates\Images\Power%20Point%20-%20Bilder%20&amp;%20Grafik\Fullbreddsbilder\Audience%20Show%201920x1080.jpg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vik/norrkoping/tree/master/Exampl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vik/norrkoping/blob/master/Functions/Export-PSCredential.ps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elevik/norrkoping/blob/master/Functions/Import-PSCredential.ps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file:///C:\ProgramData\AdvaniaOfficeTemplates\Images\Power%20Point%20-%20Bilder%20&amp;%20Grafik\Fullbreddsbilder\Lights%201920x1080.jpg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7.svg"/><Relationship Id="rId3" Type="http://schemas.openxmlformats.org/officeDocument/2006/relationships/image" Target="../media/image25.svg"/><Relationship Id="rId7" Type="http://schemas.openxmlformats.org/officeDocument/2006/relationships/image" Target="../media/image54.svg"/><Relationship Id="rId12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29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C:\ProgramData\AdvaniaOfficeTemplates\Images\Power%20Point%20-%20Bilder%20&amp;%20Grafik\Fullbreddsbilder\Middag%201920x1080.jpg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betterexplained.com/articles/a-visual-guide-to-version-control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betterexplained.com/articles/a-visual-guide-to-version-control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betterexplained.com/articles/a-visual-guide-to-version-control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vik/norrkoping/tree/master/Modul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vik/norrkoping/blob/master/Functions/Set-SQL.ps1" TargetMode="External"/><Relationship Id="rId2" Type="http://schemas.openxmlformats.org/officeDocument/2006/relationships/hyperlink" Target="https://github.com/selevik/norrkoping/blob/master/Functions/Get-SQL.ps1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file:///C:\ProgramData\AdvaniaOfficeTemplates\Images\Power%20Point%20-%20Bilder%20&amp;%20Grafik\Fullbreddsbilder\Audience%20Show%201920x1080.jpg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ProgramData\AdvaniaOfficeTemplates\Images\Power%20Point%20-%20Bilder%20&amp;%20Grafik\Fullbreddsbilder\Breakfast%201920x1080.jpg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microsoft.com/office/2007/relationships/hdphoto" Target="../media/hdphoto2.wdp"/><Relationship Id="rId4" Type="http://schemas.openxmlformats.org/officeDocument/2006/relationships/image" Target="../media/image38.jp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>
            <a:extLst>
              <a:ext uri="{FF2B5EF4-FFF2-40B4-BE49-F238E27FC236}">
                <a16:creationId xmlns:a16="http://schemas.microsoft.com/office/drawing/2014/main" id="{3F3BED84-33F3-4259-8041-47239B030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8746" y="3514493"/>
            <a:ext cx="885825" cy="885825"/>
          </a:xfrm>
          <a:prstGeom prst="rect">
            <a:avLst/>
          </a:prstGeom>
        </p:spPr>
      </p:pic>
      <p:pic>
        <p:nvPicPr>
          <p:cNvPr id="10" name="Bild 9">
            <a:extLst>
              <a:ext uri="{FF2B5EF4-FFF2-40B4-BE49-F238E27FC236}">
                <a16:creationId xmlns:a16="http://schemas.microsoft.com/office/drawing/2014/main" id="{7CA2FBEF-0DDE-449A-81DD-158AEAB5B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7984" y="3769516"/>
            <a:ext cx="809625" cy="933450"/>
          </a:xfrm>
          <a:prstGeom prst="rect">
            <a:avLst/>
          </a:prstGeom>
        </p:spPr>
      </p:pic>
      <p:pic>
        <p:nvPicPr>
          <p:cNvPr id="2" name="Bild 1">
            <a:extLst>
              <a:ext uri="{FF2B5EF4-FFF2-40B4-BE49-F238E27FC236}">
                <a16:creationId xmlns:a16="http://schemas.microsoft.com/office/drawing/2014/main" id="{D71B9216-7F9E-40F9-9E8C-4ABEB59E9D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8140" y="2371955"/>
            <a:ext cx="981075" cy="914400"/>
          </a:xfrm>
          <a:prstGeom prst="rect">
            <a:avLst/>
          </a:prstGeom>
        </p:spPr>
      </p:pic>
      <p:pic>
        <p:nvPicPr>
          <p:cNvPr id="3" name="Bild 2">
            <a:extLst>
              <a:ext uri="{FF2B5EF4-FFF2-40B4-BE49-F238E27FC236}">
                <a16:creationId xmlns:a16="http://schemas.microsoft.com/office/drawing/2014/main" id="{4208F61D-A4D7-454C-B1EC-E461B5C1D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4513" y="2933700"/>
            <a:ext cx="981075" cy="914400"/>
          </a:xfrm>
          <a:prstGeom prst="rect">
            <a:avLst/>
          </a:prstGeom>
        </p:spPr>
      </p:pic>
      <p:pic>
        <p:nvPicPr>
          <p:cNvPr id="5" name="Bild 4">
            <a:extLst>
              <a:ext uri="{FF2B5EF4-FFF2-40B4-BE49-F238E27FC236}">
                <a16:creationId xmlns:a16="http://schemas.microsoft.com/office/drawing/2014/main" id="{865D8709-8DC2-498E-9524-1A8B038853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4222" y="2957517"/>
            <a:ext cx="885825" cy="885825"/>
          </a:xfrm>
          <a:prstGeom prst="rect">
            <a:avLst/>
          </a:prstGeom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B43CEAA2-5116-41CC-B483-F504A5F848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8088" y="3495678"/>
            <a:ext cx="685800" cy="428625"/>
          </a:xfrm>
          <a:prstGeom prst="rect">
            <a:avLst/>
          </a:prstGeom>
        </p:spPr>
      </p:pic>
      <p:pic>
        <p:nvPicPr>
          <p:cNvPr id="7" name="Bild 6">
            <a:extLst>
              <a:ext uri="{FF2B5EF4-FFF2-40B4-BE49-F238E27FC236}">
                <a16:creationId xmlns:a16="http://schemas.microsoft.com/office/drawing/2014/main" id="{45F01FDC-2637-4195-B42F-D15CD39DF9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50997" y="3467327"/>
            <a:ext cx="771525" cy="609600"/>
          </a:xfrm>
          <a:prstGeom prst="rect">
            <a:avLst/>
          </a:prstGeom>
        </p:spPr>
      </p:pic>
      <p:pic>
        <p:nvPicPr>
          <p:cNvPr id="8" name="Bild 7">
            <a:extLst>
              <a:ext uri="{FF2B5EF4-FFF2-40B4-BE49-F238E27FC236}">
                <a16:creationId xmlns:a16="http://schemas.microsoft.com/office/drawing/2014/main" id="{26AC0526-FA24-4C0E-A1E1-F4C64E9D95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07849" y="3519257"/>
            <a:ext cx="885825" cy="885825"/>
          </a:xfrm>
          <a:prstGeom prst="rect">
            <a:avLst/>
          </a:prstGeom>
        </p:spPr>
      </p:pic>
      <p:pic>
        <p:nvPicPr>
          <p:cNvPr id="9" name="Bild 8">
            <a:extLst>
              <a:ext uri="{FF2B5EF4-FFF2-40B4-BE49-F238E27FC236}">
                <a16:creationId xmlns:a16="http://schemas.microsoft.com/office/drawing/2014/main" id="{E334817E-D7E4-4599-9D46-E4A49291F5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0367" y="3524016"/>
            <a:ext cx="866775" cy="876300"/>
          </a:xfrm>
          <a:prstGeom prst="rect">
            <a:avLst/>
          </a:prstGeom>
        </p:spPr>
      </p:pic>
      <p:pic>
        <p:nvPicPr>
          <p:cNvPr id="12" name="Bild 11">
            <a:extLst>
              <a:ext uri="{FF2B5EF4-FFF2-40B4-BE49-F238E27FC236}">
                <a16:creationId xmlns:a16="http://schemas.microsoft.com/office/drawing/2014/main" id="{8FDDF06F-36AD-4F89-8C12-2B2886B862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96577" y="3005137"/>
            <a:ext cx="30003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3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50FE06-170B-4CB1-8DB7-138AE399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/>
              <a:t>PowerShell</a:t>
            </a:r>
            <a:r>
              <a:rPr lang="sv-SE"/>
              <a:t> </a:t>
            </a:r>
            <a:r>
              <a:rPr lang="sv-SE" err="1"/>
              <a:t>crash</a:t>
            </a:r>
            <a:r>
              <a:rPr lang="sv-SE"/>
              <a:t> </a:t>
            </a:r>
            <a:r>
              <a:rPr lang="sv-SE" err="1"/>
              <a:t>course</a:t>
            </a:r>
            <a:endParaRPr lang="sv-SE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CA5DE97-08C1-4DCD-B458-10EC913525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5" r="2713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C45B48-DC49-49A7-AFD4-0D06347ECD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A47AF5-4823-465B-8963-CAD84E568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sv-SE"/>
              <a:t>Alias (kärt barn har många namn)</a:t>
            </a:r>
          </a:p>
          <a:p>
            <a:pPr marL="0" indent="0">
              <a:buNone/>
            </a:pPr>
            <a:r>
              <a:rPr lang="sv-SE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sv-SE" err="1">
                <a:solidFill>
                  <a:srgbClr val="0000FF"/>
                </a:solidFill>
                <a:latin typeface="Consolas" panose="020B0609020204030204" pitchFamily="49" charset="0"/>
              </a:rPr>
              <a:t>ChildItem</a:t>
            </a:r>
            <a:endParaRPr lang="sv-SE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err="1">
                <a:solidFill>
                  <a:srgbClr val="333333"/>
                </a:solidFill>
                <a:latin typeface="Consolas" panose="020B0609020204030204" pitchFamily="49" charset="0"/>
              </a:rPr>
              <a:t>gci</a:t>
            </a: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sv-SE" err="1">
                <a:solidFill>
                  <a:srgbClr val="333333"/>
                </a:solidFill>
                <a:latin typeface="Consolas" panose="020B0609020204030204" pitchFamily="49" charset="0"/>
              </a:rPr>
              <a:t>ls</a:t>
            </a:r>
            <a:endParaRPr lang="sv-SE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dir</a:t>
            </a:r>
          </a:p>
          <a:p>
            <a:pPr marL="0" indent="0">
              <a:buNone/>
            </a:pPr>
            <a:endParaRPr lang="sv-SE"/>
          </a:p>
          <a:p>
            <a:r>
              <a:rPr lang="sv-SE" err="1"/>
              <a:t>Where-Object</a:t>
            </a:r>
            <a:endParaRPr lang="sv-SE"/>
          </a:p>
          <a:p>
            <a:pPr marL="0" indent="0">
              <a:buNone/>
            </a:pPr>
            <a:endParaRPr lang="sv-SE"/>
          </a:p>
          <a:p>
            <a:r>
              <a:rPr lang="sv-SE" err="1"/>
              <a:t>Select</a:t>
            </a:r>
            <a:endParaRPr lang="sv-SE"/>
          </a:p>
          <a:p>
            <a:pPr marL="0" indent="0">
              <a:buNone/>
            </a:pP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812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A47AF5-4823-465B-8963-CAD84E5688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4950" y="1812926"/>
            <a:ext cx="3619500" cy="5037137"/>
          </a:xfrm>
        </p:spPr>
        <p:txBody>
          <a:bodyPr>
            <a:normAutofit/>
          </a:bodyPr>
          <a:lstStyle/>
          <a:p>
            <a:r>
              <a:rPr lang="sv-SE" sz="2000" b="1" err="1">
                <a:latin typeface="Calibri" panose="020F0502020204030204" pitchFamily="34" charset="0"/>
                <a:cs typeface="Calibri" panose="020F0502020204030204" pitchFamily="34" charset="0"/>
              </a:rPr>
              <a:t>Foreach</a:t>
            </a:r>
            <a:r>
              <a:rPr lang="sv-SE" sz="2000" b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sv-SE">
              <a:solidFill>
                <a:srgbClr val="00008B"/>
              </a:solidFill>
              <a:latin typeface="Lucida Console" panose="020B0609040504020204" pitchFamily="49" charset="0"/>
            </a:endParaRPr>
          </a:p>
          <a:p>
            <a:r>
              <a:rPr lang="sv-SE" err="1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sv-SE">
                <a:solidFill>
                  <a:srgbClr val="A82D00"/>
                </a:solidFill>
                <a:latin typeface="Lucida Console" panose="020B0609040504020204" pitchFamily="49" charset="0"/>
              </a:rPr>
              <a:t>$sak</a:t>
            </a:r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>
                <a:solidFill>
                  <a:srgbClr val="A82D00"/>
                </a:solidFill>
                <a:latin typeface="Lucida Console" panose="020B0609040504020204" pitchFamily="49" charset="0"/>
              </a:rPr>
              <a:t>$saker</a:t>
            </a:r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sv-SE">
                <a:solidFill>
                  <a:srgbClr val="A82D00"/>
                </a:solidFill>
                <a:latin typeface="Lucida Console" panose="020B0609040504020204" pitchFamily="49" charset="0"/>
              </a:rPr>
              <a:t>$sak</a:t>
            </a:r>
            <a:endParaRPr lang="sv-SE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endParaRPr lang="sv-SE"/>
          </a:p>
          <a:p>
            <a:pPr marL="0" indent="0">
              <a:buNone/>
            </a:pPr>
            <a:r>
              <a:rPr lang="sv-SE"/>
              <a:t>Eller</a:t>
            </a:r>
          </a:p>
          <a:p>
            <a:pPr marL="0" indent="0">
              <a:buNone/>
            </a:pPr>
            <a:endParaRPr lang="sv-SE"/>
          </a:p>
          <a:p>
            <a:r>
              <a:rPr lang="sv-SE">
                <a:solidFill>
                  <a:srgbClr val="A82D00"/>
                </a:solidFill>
                <a:latin typeface="Lucida Console" panose="020B0609040504020204" pitchFamily="49" charset="0"/>
              </a:rPr>
              <a:t>$Saker</a:t>
            </a:r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err="1">
                <a:solidFill>
                  <a:srgbClr val="0000FF"/>
                </a:solidFill>
                <a:latin typeface="Lucida Console" panose="020B0609040504020204" pitchFamily="49" charset="0"/>
              </a:rPr>
              <a:t>ForEach-Object</a:t>
            </a:r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sv-SE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endParaRPr lang="sv-SE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sv-SE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50FE06-170B-4CB1-8DB7-138AE399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Loopar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F35C9B-2B7A-4E3E-B8C9-BA84770374C8}"/>
              </a:ext>
            </a:extLst>
          </p:cNvPr>
          <p:cNvSpPr/>
          <p:nvPr/>
        </p:nvSpPr>
        <p:spPr>
          <a:xfrm>
            <a:off x="5524502" y="1820863"/>
            <a:ext cx="6096000" cy="376308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98139C"/>
              </a:buClr>
            </a:pPr>
            <a:r>
              <a:rPr lang="sv-SE" sz="2000" b="1">
                <a:solidFill>
                  <a:srgbClr val="6767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</a:t>
            </a:r>
            <a:r>
              <a:rPr lang="sv-SE" sz="2000" b="1" err="1">
                <a:solidFill>
                  <a:srgbClr val="6767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sv-SE" sz="2000" b="1">
                <a:solidFill>
                  <a:srgbClr val="6767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sv-SE" sz="2000" b="1" err="1">
                <a:solidFill>
                  <a:srgbClr val="6767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endParaRPr lang="sv-SE" sz="2000" b="1">
              <a:solidFill>
                <a:srgbClr val="6767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98139C"/>
              </a:buClr>
            </a:pPr>
            <a:endParaRPr lang="sv-SE" sz="1200" b="1">
              <a:solidFill>
                <a:srgbClr val="676766"/>
              </a:solidFill>
            </a:endParaRPr>
          </a:p>
          <a:p>
            <a:r>
              <a:rPr lang="sv-SE" sz="1200">
                <a:solidFill>
                  <a:srgbClr val="00008B"/>
                </a:solidFill>
                <a:latin typeface="Lucida Console" panose="020B0609040504020204" pitchFamily="49" charset="0"/>
              </a:rPr>
              <a:t>Do</a:t>
            </a:r>
            <a:endParaRPr lang="sv-SE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20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endParaRPr lang="sv-SE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2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sv-SE" sz="1200" err="1">
                <a:solidFill>
                  <a:srgbClr val="00008B"/>
                </a:solidFill>
                <a:latin typeface="Lucida Console" panose="020B0609040504020204" pitchFamily="49" charset="0"/>
              </a:rPr>
              <a:t>Until</a:t>
            </a:r>
            <a:r>
              <a:rPr lang="sv-SE" sz="120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sv-SE" sz="1200" err="1">
                <a:solidFill>
                  <a:srgbClr val="0000FF"/>
                </a:solidFill>
                <a:latin typeface="Lucida Console" panose="020B0609040504020204" pitchFamily="49" charset="0"/>
              </a:rPr>
              <a:t>statement</a:t>
            </a:r>
            <a:r>
              <a:rPr lang="sv-SE" sz="120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sv-S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98139C"/>
              </a:buClr>
            </a:pPr>
            <a:endParaRPr lang="sv-SE" sz="1200">
              <a:solidFill>
                <a:srgbClr val="676766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98139C"/>
              </a:buClr>
            </a:pPr>
            <a:r>
              <a:rPr lang="sv-SE" sz="1200">
                <a:solidFill>
                  <a:srgbClr val="676766"/>
                </a:solidFill>
              </a:rPr>
              <a:t>Eller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98139C"/>
              </a:buClr>
            </a:pPr>
            <a:endParaRPr lang="sv-SE" sz="1200">
              <a:solidFill>
                <a:srgbClr val="676766"/>
              </a:solidFill>
            </a:endParaRPr>
          </a:p>
          <a:p>
            <a:r>
              <a:rPr lang="sv-SE" sz="1200">
                <a:solidFill>
                  <a:srgbClr val="00008B"/>
                </a:solidFill>
                <a:latin typeface="Lucida Console" panose="020B0609040504020204" pitchFamily="49" charset="0"/>
              </a:rPr>
              <a:t>Do</a:t>
            </a:r>
            <a:endParaRPr lang="sv-SE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20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endParaRPr lang="sv-SE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2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sv-SE" sz="1200" err="1">
                <a:solidFill>
                  <a:srgbClr val="00008B"/>
                </a:solidFill>
                <a:latin typeface="Lucida Console" panose="020B0609040504020204" pitchFamily="49" charset="0"/>
              </a:rPr>
              <a:t>while</a:t>
            </a:r>
            <a:r>
              <a:rPr lang="sv-SE" sz="120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sv-SE" sz="1200" err="1">
                <a:solidFill>
                  <a:srgbClr val="0000FF"/>
                </a:solidFill>
                <a:latin typeface="Lucida Console" panose="020B0609040504020204" pitchFamily="49" charset="0"/>
              </a:rPr>
              <a:t>statement</a:t>
            </a:r>
            <a:r>
              <a:rPr lang="sv-SE" sz="120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sv-S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694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8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A47AF5-4823-465B-8963-CAD84E5688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4949" y="1812926"/>
            <a:ext cx="8601075" cy="5037137"/>
          </a:xfrm>
        </p:spPr>
        <p:txBody>
          <a:bodyPr>
            <a:normAutofit/>
          </a:bodyPr>
          <a:lstStyle/>
          <a:p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Try, Catch, </a:t>
            </a:r>
            <a:r>
              <a:rPr lang="sv-S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sv-SE" dirty="0">
              <a:solidFill>
                <a:srgbClr val="00008B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try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6400"/>
                </a:solidFill>
                <a:latin typeface="Consolas" panose="020B0609020204030204" pitchFamily="49" charset="0"/>
              </a:rPr>
              <a:t>   #do something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6400"/>
                </a:solidFill>
                <a:latin typeface="Consolas" panose="020B0609020204030204" pitchFamily="49" charset="0"/>
              </a:rPr>
              <a:t>   #catch all errors not already </a:t>
            </a:r>
            <a:r>
              <a:rPr lang="en-US" i="1" dirty="0" err="1">
                <a:solidFill>
                  <a:srgbClr val="006400"/>
                </a:solidFill>
                <a:latin typeface="Consolas" panose="020B0609020204030204" pitchFamily="49" charset="0"/>
              </a:rPr>
              <a:t>beeing</a:t>
            </a:r>
            <a:r>
              <a:rPr lang="en-US" i="1" dirty="0">
                <a:solidFill>
                  <a:srgbClr val="006400"/>
                </a:solidFill>
                <a:latin typeface="Consolas" panose="020B0609020204030204" pitchFamily="49" charset="0"/>
              </a:rPr>
              <a:t> caught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finally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i="1" dirty="0">
                <a:solidFill>
                  <a:srgbClr val="006400"/>
                </a:solidFill>
                <a:latin typeface="Consolas" panose="020B0609020204030204" pitchFamily="49" charset="0"/>
              </a:rPr>
              <a:t>#always run this, used for clearing up connections, logging </a:t>
            </a:r>
            <a:r>
              <a:rPr lang="en-US" i="1" dirty="0" err="1">
                <a:solidFill>
                  <a:srgbClr val="006400"/>
                </a:solidFill>
                <a:latin typeface="Consolas" panose="020B0609020204030204" pitchFamily="49" charset="0"/>
              </a:rPr>
              <a:t>etc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50FE06-170B-4CB1-8DB7-138AE399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Felhantering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A85CC7-BEEA-4D06-9A29-702DA0B36713}"/>
              </a:ext>
            </a:extLst>
          </p:cNvPr>
          <p:cNvSpPr/>
          <p:nvPr/>
        </p:nvSpPr>
        <p:spPr>
          <a:xfrm>
            <a:off x="467670" y="6254987"/>
            <a:ext cx="11119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/>
              <a:t>Demo: </a:t>
            </a:r>
            <a:r>
              <a:rPr lang="sv-SE">
                <a:hlinkClick r:id="rId3"/>
              </a:rPr>
              <a:t>https://github.com/selevik/norrkoping/blob/master/Examples/TryCatchFinally.ps1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352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50FE06-170B-4CB1-8DB7-138AE399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Hur vi skall koda</a:t>
            </a:r>
          </a:p>
        </p:txBody>
      </p:sp>
      <p:pic>
        <p:nvPicPr>
          <p:cNvPr id="13" name="Platshållare för bild 12">
            <a:extLst>
              <a:ext uri="{FF2B5EF4-FFF2-40B4-BE49-F238E27FC236}">
                <a16:creationId xmlns:a16="http://schemas.microsoft.com/office/drawing/2014/main" id="{FC4E9BBF-0EF7-4106-9FCE-A468DFF5E9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r="23751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EBC996-65DB-4969-8F6D-F3A226BD1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C0B8D7-DE1D-4A0A-A731-93F29D8AE8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sv-SE"/>
              <a:t>Tydliga och bra variabelnamn (inga </a:t>
            </a:r>
            <a:r>
              <a:rPr lang="sv-SE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sv-SE">
                <a:solidFill>
                  <a:srgbClr val="FF4500"/>
                </a:solidFill>
                <a:latin typeface="Consolas" panose="020B0609020204030204" pitchFamily="49" charset="0"/>
              </a:rPr>
              <a:t>A</a:t>
            </a:r>
            <a:r>
              <a:rPr lang="sv-SE"/>
              <a:t>)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sv-SE"/>
              <a:t>Kommentera koden </a:t>
            </a:r>
            <a:r>
              <a:rPr lang="sv-SE" i="1">
                <a:solidFill>
                  <a:srgbClr val="006400"/>
                </a:solidFill>
                <a:latin typeface="Consolas" panose="020B0609020204030204" pitchFamily="49" charset="0"/>
              </a:rPr>
              <a:t>#</a:t>
            </a:r>
            <a:r>
              <a:rPr lang="sv-SE" i="1" err="1">
                <a:solidFill>
                  <a:srgbClr val="006400"/>
                </a:solidFill>
                <a:latin typeface="Consolas" panose="020B0609020204030204" pitchFamily="49" charset="0"/>
              </a:rPr>
              <a:t>goodstuff</a:t>
            </a:r>
            <a:endParaRPr lang="sv-SE"/>
          </a:p>
          <a:p>
            <a:pPr marL="457200" indent="-457200">
              <a:buAutoNum type="arabicParenR"/>
            </a:pPr>
            <a:r>
              <a:rPr lang="sv-SE"/>
              <a:t>Undvika alias i den mån det är möjligt</a:t>
            </a:r>
          </a:p>
          <a:p>
            <a:pPr marL="457200" indent="-457200">
              <a:buAutoNum type="arabicParenR"/>
            </a:pPr>
            <a:r>
              <a:rPr lang="sv-SE"/>
              <a:t>Repetera inte kod. Funktioner eller moduler!</a:t>
            </a:r>
          </a:p>
          <a:p>
            <a:pPr marL="457200" indent="-457200">
              <a:buAutoNum type="arabicParenR"/>
            </a:pPr>
            <a:r>
              <a:rPr lang="sv-SE" err="1"/>
              <a:t>Tab-indentering</a:t>
            </a:r>
            <a:r>
              <a:rPr lang="sv-SE"/>
              <a:t> – ALLTID -&gt;!</a:t>
            </a:r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02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AC8336-0B23-4918-8A81-8096F5DC9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" r="13037"/>
          <a:stretch/>
        </p:blipFill>
        <p:spPr>
          <a:xfrm>
            <a:off x="-1" y="120315"/>
            <a:ext cx="12192001" cy="671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231CDF-3B90-4733-BAF9-F6ACC4C0B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" r="18077"/>
          <a:stretch/>
        </p:blipFill>
        <p:spPr>
          <a:xfrm>
            <a:off x="-9525" y="123824"/>
            <a:ext cx="12201526" cy="672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4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BE75D-821F-4C58-BB1B-1B60A81E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Funktioner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EA263B1-FC6F-478B-A449-073952D95B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7" r="14867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7C8637-7860-4EE7-9F10-714D6E1882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A74944-97C9-4AA4-883E-D7832960C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sv-SE"/>
              <a:t>Om samma kod används flera gånger =&gt; funktion</a:t>
            </a:r>
          </a:p>
          <a:p>
            <a:r>
              <a:rPr lang="sv-SE"/>
              <a:t>Använd bra namn och följ </a:t>
            </a:r>
            <a:r>
              <a:rPr lang="sv-SE" err="1"/>
              <a:t>PowerShell</a:t>
            </a:r>
            <a:r>
              <a:rPr lang="sv-SE"/>
              <a:t> CMDLETS namnstandard: verb-substantiv</a:t>
            </a:r>
          </a:p>
          <a:p>
            <a:pPr marL="0" indent="0">
              <a:buNone/>
            </a:pPr>
            <a:endParaRPr lang="sv-SE"/>
          </a:p>
          <a:p>
            <a:pPr marL="0" indent="0">
              <a:buNone/>
            </a:pPr>
            <a:r>
              <a:rPr lang="sv-SE"/>
              <a:t>= Det blir lättare att läsa koden</a:t>
            </a:r>
          </a:p>
          <a:p>
            <a:pPr marL="0" indent="0">
              <a:buNone/>
            </a:pPr>
            <a:r>
              <a:rPr lang="sv-SE"/>
              <a:t>= Det blir lättare att återanvända koden</a:t>
            </a:r>
          </a:p>
          <a:p>
            <a:pPr marL="0" indent="0">
              <a:buNone/>
            </a:pP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95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CEB445-4FDC-4DC0-995A-BC916848BC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701" y="1820863"/>
            <a:ext cx="4000500" cy="5037137"/>
          </a:xfrm>
        </p:spPr>
        <p:txBody>
          <a:bodyPr/>
          <a:lstStyle/>
          <a:p>
            <a:r>
              <a:rPr lang="en-US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Get-Message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 Write-Host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B0000"/>
                </a:solidFill>
                <a:latin typeface="Consolas" panose="020B0609020204030204" pitchFamily="49" charset="0"/>
              </a:rPr>
              <a:t>Hello </a:t>
            </a:r>
            <a:r>
              <a:rPr lang="en-US" err="1">
                <a:solidFill>
                  <a:srgbClr val="8B0000"/>
                </a:solidFill>
                <a:latin typeface="Consolas" panose="020B0609020204030204" pitchFamily="49" charset="0"/>
              </a:rPr>
              <a:t>Worl</a:t>
            </a:r>
            <a:r>
              <a:rPr lang="en-US">
                <a:solidFill>
                  <a:srgbClr val="8B0000"/>
                </a:solidFill>
                <a:latin typeface="Consolas" panose="020B0609020204030204" pitchFamily="49" charset="0"/>
              </a:rPr>
              <a:t>... Norrköping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E:\_code\powershell&gt; Get-Message</a:t>
            </a:r>
          </a:p>
          <a:p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Hello </a:t>
            </a:r>
            <a:r>
              <a:rPr lang="en-US" err="1">
                <a:solidFill>
                  <a:srgbClr val="333333"/>
                </a:solidFill>
                <a:latin typeface="Consolas" panose="020B0609020204030204" pitchFamily="49" charset="0"/>
              </a:rPr>
              <a:t>Worl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... Norrköping</a:t>
            </a:r>
            <a:b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</a:br>
            <a:b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</a:br>
            <a:b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CD2D0B8E-40F9-4459-A045-F732C940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Funktioner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C6581C1-D499-4949-993D-94C0DC5BB026}"/>
              </a:ext>
            </a:extLst>
          </p:cNvPr>
          <p:cNvSpPr txBox="1">
            <a:spLocks/>
          </p:cNvSpPr>
          <p:nvPr/>
        </p:nvSpPr>
        <p:spPr>
          <a:xfrm>
            <a:off x="4267201" y="1793876"/>
            <a:ext cx="4000500" cy="5037137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rgbClr val="67676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6767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767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767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767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Get-Message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>
                <a:solidFill>
                  <a:srgbClr val="FF4500"/>
                </a:solidFill>
                <a:latin typeface="Consolas" panose="020B0609020204030204" pitchFamily="49" charset="0"/>
              </a:rPr>
              <a:t>Town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Write-Host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B0000"/>
                </a:solidFill>
                <a:latin typeface="Consolas" panose="020B0609020204030204" pitchFamily="49" charset="0"/>
              </a:rPr>
              <a:t>Hello </a:t>
            </a:r>
            <a:r>
              <a:rPr lang="en-US" err="1">
                <a:solidFill>
                  <a:srgbClr val="8B0000"/>
                </a:solidFill>
                <a:latin typeface="Consolas" panose="020B0609020204030204" pitchFamily="49" charset="0"/>
              </a:rPr>
              <a:t>Worl</a:t>
            </a:r>
            <a:r>
              <a:rPr lang="en-US">
                <a:solidFill>
                  <a:srgbClr val="8B0000"/>
                </a:solidFill>
                <a:latin typeface="Consolas" panose="020B0609020204030204" pitchFamily="49" charset="0"/>
              </a:rPr>
              <a:t>...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>
                <a:solidFill>
                  <a:srgbClr val="FF4500"/>
                </a:solidFill>
                <a:latin typeface="Consolas" panose="020B0609020204030204" pitchFamily="49" charset="0"/>
              </a:rPr>
              <a:t>Town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E:\_code\powershell&gt; Get-Message –Town Peking</a:t>
            </a:r>
          </a:p>
          <a:p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Hello </a:t>
            </a:r>
            <a:r>
              <a:rPr lang="en-US" err="1">
                <a:solidFill>
                  <a:srgbClr val="333333"/>
                </a:solidFill>
                <a:latin typeface="Consolas" panose="020B0609020204030204" pitchFamily="49" charset="0"/>
              </a:rPr>
              <a:t>Worl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... Peking</a:t>
            </a:r>
            <a:b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</a:br>
            <a:b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</a:br>
            <a:b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79B27AC-1F82-4158-A83B-D860053ABAAD}"/>
              </a:ext>
            </a:extLst>
          </p:cNvPr>
          <p:cNvSpPr txBox="1">
            <a:spLocks/>
          </p:cNvSpPr>
          <p:nvPr/>
        </p:nvSpPr>
        <p:spPr>
          <a:xfrm>
            <a:off x="8267701" y="1690688"/>
            <a:ext cx="4000500" cy="5037137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rgbClr val="67676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6767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767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767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767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Get-Message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8B"/>
                </a:solidFill>
                <a:latin typeface="Consolas" panose="020B0609020204030204" pitchFamily="49" charset="0"/>
              </a:rPr>
              <a:t>   param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  [</a:t>
            </a:r>
            <a:r>
              <a:rPr lang="en-US">
                <a:solidFill>
                  <a:srgbClr val="00008B"/>
                </a:solidFill>
                <a:latin typeface="Consolas" panose="020B0609020204030204" pitchFamily="49" charset="0"/>
              </a:rPr>
              <a:t>string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]$</a:t>
            </a:r>
            <a:r>
              <a:rPr lang="en-US">
                <a:solidFill>
                  <a:srgbClr val="FF4500"/>
                </a:solidFill>
                <a:latin typeface="Consolas" panose="020B0609020204030204" pitchFamily="49" charset="0"/>
              </a:rPr>
              <a:t>Town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)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  Write-Host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B0000"/>
                </a:solidFill>
                <a:latin typeface="Consolas" panose="020B0609020204030204" pitchFamily="49" charset="0"/>
              </a:rPr>
              <a:t>Hello </a:t>
            </a:r>
            <a:r>
              <a:rPr lang="en-US" err="1">
                <a:solidFill>
                  <a:srgbClr val="8B0000"/>
                </a:solidFill>
                <a:latin typeface="Consolas" panose="020B0609020204030204" pitchFamily="49" charset="0"/>
              </a:rPr>
              <a:t>Worl</a:t>
            </a:r>
            <a:r>
              <a:rPr lang="en-US">
                <a:solidFill>
                  <a:srgbClr val="8B0000"/>
                </a:solidFill>
                <a:latin typeface="Consolas" panose="020B0609020204030204" pitchFamily="49" charset="0"/>
              </a:rPr>
              <a:t>...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>
                <a:solidFill>
                  <a:srgbClr val="FF4500"/>
                </a:solidFill>
                <a:latin typeface="Consolas" panose="020B0609020204030204" pitchFamily="49" charset="0"/>
              </a:rPr>
              <a:t>Town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E:\_code\powershell&gt; Get-Message –Town NRK</a:t>
            </a:r>
          </a:p>
          <a:p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Hello </a:t>
            </a:r>
            <a:r>
              <a:rPr lang="en-US" err="1">
                <a:solidFill>
                  <a:srgbClr val="333333"/>
                </a:solidFill>
                <a:latin typeface="Consolas" panose="020B0609020204030204" pitchFamily="49" charset="0"/>
              </a:rPr>
              <a:t>Worl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... NRK</a:t>
            </a:r>
            <a:b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</a:br>
            <a:b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</a:br>
            <a:b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6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  <p:bldP spid="6" grpId="0" uiExpand="1" build="allAtOnce"/>
      <p:bldP spid="7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0C110-541E-431B-8DFA-F78D863D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Kaffe / Bensträckare (15 min)</a:t>
            </a:r>
          </a:p>
        </p:txBody>
      </p:sp>
      <p:pic>
        <p:nvPicPr>
          <p:cNvPr id="4" name="Graphic 3" descr="Coffee">
            <a:extLst>
              <a:ext uri="{FF2B5EF4-FFF2-40B4-BE49-F238E27FC236}">
                <a16:creationId xmlns:a16="http://schemas.microsoft.com/office/drawing/2014/main" id="{530E910E-983A-4636-8389-D72A78F4F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882" y="1538288"/>
            <a:ext cx="4686236" cy="468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0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65E1E-477B-40CC-A0F9-0F444F57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err="1"/>
              <a:t>Yes</a:t>
            </a:r>
            <a:r>
              <a:rPr lang="sv-SE"/>
              <a:t> / No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120F7C7D-381D-49CF-A030-E5C859FB4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165" r="1044" b="1549"/>
          <a:stretch/>
        </p:blipFill>
        <p:spPr>
          <a:xfrm>
            <a:off x="3402729" y="2340323"/>
            <a:ext cx="5386542" cy="21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7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latshållare för bild 14">
            <a:extLst>
              <a:ext uri="{FF2B5EF4-FFF2-40B4-BE49-F238E27FC236}">
                <a16:creationId xmlns:a16="http://schemas.microsoft.com/office/drawing/2014/main" id="{4DE0048F-7FF1-4637-9268-0AC22AFFD7F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 b="8742"/>
          <a:stretch/>
        </p:blipFill>
        <p:spPr>
          <a:xfrm>
            <a:off x="-1" y="114300"/>
            <a:ext cx="12192000" cy="6743700"/>
          </a:xfrm>
        </p:spPr>
      </p:pic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9473B1D-08E8-4AB4-AAFB-46BCF9F03D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3878" y="3712182"/>
            <a:ext cx="5530469" cy="2722354"/>
          </a:xfrm>
        </p:spPr>
        <p:txBody>
          <a:bodyPr/>
          <a:lstStyle/>
          <a:p>
            <a:r>
              <a:rPr lang="en-GB"/>
              <a:t>PowerShell </a:t>
            </a:r>
            <a:br>
              <a:rPr lang="en-GB"/>
            </a:br>
            <a:r>
              <a:rPr lang="en-GB"/>
              <a:t>- </a:t>
            </a:r>
            <a:r>
              <a:rPr lang="en-GB" sz="3200" i="1" err="1"/>
              <a:t>från</a:t>
            </a:r>
            <a:r>
              <a:rPr lang="en-GB" sz="3200" i="1"/>
              <a:t> </a:t>
            </a:r>
            <a:r>
              <a:rPr lang="en-GB" sz="3200" i="1" err="1"/>
              <a:t>verkligheten</a:t>
            </a:r>
            <a:endParaRPr lang="en-GB" i="1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848FAA63-41F6-4461-A272-A3728FA64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936" y="5417492"/>
            <a:ext cx="3586162" cy="447340"/>
          </a:xfrm>
        </p:spPr>
        <p:txBody>
          <a:bodyPr/>
          <a:lstStyle/>
          <a:p>
            <a:r>
              <a:rPr lang="en-GB"/>
              <a:t>Andreas Selevik</a:t>
            </a:r>
          </a:p>
        </p:txBody>
      </p:sp>
    </p:spTree>
    <p:extLst>
      <p:ext uri="{BB962C8B-B14F-4D97-AF65-F5344CB8AC3E}">
        <p14:creationId xmlns:p14="http://schemas.microsoft.com/office/powerpoint/2010/main" val="379052954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65E1E-477B-40CC-A0F9-0F444F57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err="1"/>
              <a:t>Yes</a:t>
            </a:r>
            <a:r>
              <a:rPr lang="sv-SE"/>
              <a:t> / 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446EA-6312-4691-B28A-74929470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25" y="1825625"/>
            <a:ext cx="119827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dirty="0">
                <a:solidFill>
                  <a:srgbClr val="FF4500"/>
                </a:solidFill>
                <a:latin typeface="Lucida Console" panose="020B0609040504020204" pitchFamily="49" charset="0"/>
              </a:rPr>
              <a:t>$Yes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Lucida Console" panose="020B0609040504020204" pitchFamily="49" charset="0"/>
              </a:rPr>
              <a:t>New-Object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System.Management.Automation.Host.ChoiceDescription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>
                <a:solidFill>
                  <a:srgbClr val="8B0000"/>
                </a:solidFill>
                <a:latin typeface="Lucida Console" panose="020B0609040504020204" pitchFamily="49" charset="0"/>
              </a:rPr>
              <a:t>"&amp;Yes"</a:t>
            </a:r>
            <a:r>
              <a:rPr lang="en-US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2300" dirty="0">
                <a:solidFill>
                  <a:srgbClr val="8B0000"/>
                </a:solidFill>
                <a:latin typeface="Lucida Console" panose="020B0609040504020204" pitchFamily="49" charset="0"/>
              </a:rPr>
              <a:t>""</a:t>
            </a:r>
            <a:endParaRPr lang="en-US" sz="23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300" dirty="0">
                <a:solidFill>
                  <a:srgbClr val="FF4500"/>
                </a:solidFill>
                <a:latin typeface="Lucida Console" panose="020B0609040504020204" pitchFamily="49" charset="0"/>
              </a:rPr>
              <a:t>$No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Lucida Console" panose="020B0609040504020204" pitchFamily="49" charset="0"/>
              </a:rPr>
              <a:t>New-Object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System.Management.Automation.Host.ChoiceDescription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>
                <a:solidFill>
                  <a:srgbClr val="8B0000"/>
                </a:solidFill>
                <a:latin typeface="Lucida Console" panose="020B0609040504020204" pitchFamily="49" charset="0"/>
              </a:rPr>
              <a:t>"&amp;No"</a:t>
            </a:r>
            <a:r>
              <a:rPr lang="en-US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2300" dirty="0">
                <a:solidFill>
                  <a:srgbClr val="8B0000"/>
                </a:solidFill>
                <a:latin typeface="Lucida Console" panose="020B0609040504020204" pitchFamily="49" charset="0"/>
              </a:rPr>
              <a:t>""</a:t>
            </a:r>
            <a:endParaRPr lang="en-US" sz="23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300" dirty="0">
                <a:solidFill>
                  <a:srgbClr val="FF4500"/>
                </a:solidFill>
                <a:latin typeface="Lucida Console" panose="020B0609040504020204" pitchFamily="49" charset="0"/>
              </a:rPr>
              <a:t>$choices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230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System.Management.Automation.Host.ChoiceDescription</a:t>
            </a:r>
            <a:r>
              <a:rPr lang="en-US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[]]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23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3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Yes</a:t>
            </a:r>
            <a:r>
              <a:rPr lang="en-US" sz="23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23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$No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sv-SE" sz="23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sv-SE" sz="23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caption</a:t>
            </a:r>
            <a:r>
              <a:rPr lang="sv-SE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sv-SE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2300" dirty="0">
                <a:solidFill>
                  <a:srgbClr val="8B0000"/>
                </a:solidFill>
                <a:latin typeface="Lucida Console" panose="020B0609040504020204" pitchFamily="49" charset="0"/>
              </a:rPr>
              <a:t>"Pick </a:t>
            </a:r>
            <a:r>
              <a:rPr lang="sv-SE" sz="23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one</a:t>
            </a:r>
            <a:r>
              <a:rPr lang="sv-SE" sz="23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sv-SE" sz="23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sv-SE" sz="23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sv-SE" sz="23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message</a:t>
            </a:r>
            <a:r>
              <a:rPr lang="sv-SE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sv-SE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23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sv-SE" sz="23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Are</a:t>
            </a:r>
            <a:r>
              <a:rPr lang="sv-SE" sz="2300" dirty="0">
                <a:solidFill>
                  <a:srgbClr val="8B0000"/>
                </a:solidFill>
                <a:latin typeface="Lucida Console" panose="020B0609040504020204" pitchFamily="49" charset="0"/>
              </a:rPr>
              <a:t> </a:t>
            </a:r>
            <a:r>
              <a:rPr lang="sv-SE" sz="23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you</a:t>
            </a:r>
            <a:r>
              <a:rPr lang="sv-SE" sz="2300" dirty="0">
                <a:solidFill>
                  <a:srgbClr val="8B0000"/>
                </a:solidFill>
                <a:latin typeface="Lucida Console" panose="020B0609040504020204" pitchFamily="49" charset="0"/>
              </a:rPr>
              <a:t> sure?"</a:t>
            </a:r>
            <a:endParaRPr lang="sv-SE" sz="23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300" dirty="0">
                <a:solidFill>
                  <a:srgbClr val="FF4500"/>
                </a:solidFill>
                <a:latin typeface="Lucida Console" panose="020B0609040504020204" pitchFamily="49" charset="0"/>
              </a:rPr>
              <a:t>$result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3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3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Host</a:t>
            </a:r>
            <a:r>
              <a:rPr lang="en-US" sz="23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3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UI</a:t>
            </a:r>
            <a:r>
              <a:rPr lang="en-US" sz="23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3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PromptForChoice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2300" dirty="0">
                <a:solidFill>
                  <a:srgbClr val="FF4500"/>
                </a:solidFill>
                <a:latin typeface="Lucida Console" panose="020B0609040504020204" pitchFamily="49" charset="0"/>
              </a:rPr>
              <a:t>$caption</a:t>
            </a:r>
            <a:r>
              <a:rPr lang="en-US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2300" dirty="0">
                <a:solidFill>
                  <a:srgbClr val="FF4500"/>
                </a:solidFill>
                <a:latin typeface="Lucida Console" panose="020B0609040504020204" pitchFamily="49" charset="0"/>
              </a:rPr>
              <a:t>$message</a:t>
            </a:r>
            <a:r>
              <a:rPr lang="en-US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2300" dirty="0">
                <a:solidFill>
                  <a:srgbClr val="FF4500"/>
                </a:solidFill>
                <a:latin typeface="Lucida Console" panose="020B0609040504020204" pitchFamily="49" charset="0"/>
              </a:rPr>
              <a:t>$choices</a:t>
            </a:r>
            <a:r>
              <a:rPr lang="en-US" sz="23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23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sv-SE" sz="23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312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65E1E-477B-40CC-A0F9-0F444F57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/>
              <a:t>Labb – Skapa egen funktion (Get-</a:t>
            </a:r>
            <a:r>
              <a:rPr lang="sv-SE" err="1"/>
              <a:t>Answer</a:t>
            </a:r>
            <a:r>
              <a:rPr lang="sv-SE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446EA-6312-4691-B28A-74929470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sv-SE"/>
              <a:t>Skapa en funktion med ”</a:t>
            </a:r>
            <a:r>
              <a:rPr lang="sv-SE" err="1"/>
              <a:t>Yes</a:t>
            </a:r>
            <a:r>
              <a:rPr lang="sv-SE"/>
              <a:t> / No” från tidigare – </a:t>
            </a:r>
            <a:r>
              <a:rPr lang="sv-SE" b="1"/>
              <a:t>testa!</a:t>
            </a:r>
          </a:p>
          <a:p>
            <a:pPr marL="514350" indent="-514350">
              <a:buAutoNum type="arabicParenR"/>
            </a:pPr>
            <a:r>
              <a:rPr lang="sv-SE"/>
              <a:t>Lägg till så att funktionen returnerar $</a:t>
            </a:r>
            <a:r>
              <a:rPr lang="sv-SE" err="1"/>
              <a:t>true</a:t>
            </a:r>
            <a:r>
              <a:rPr lang="sv-SE"/>
              <a:t> om man svarar </a:t>
            </a:r>
            <a:r>
              <a:rPr lang="sv-SE" err="1"/>
              <a:t>yes</a:t>
            </a:r>
            <a:r>
              <a:rPr lang="sv-SE"/>
              <a:t> och $</a:t>
            </a:r>
            <a:r>
              <a:rPr lang="sv-SE" err="1"/>
              <a:t>false</a:t>
            </a:r>
            <a:r>
              <a:rPr lang="sv-SE"/>
              <a:t> om man svarar no</a:t>
            </a:r>
          </a:p>
          <a:p>
            <a:pPr marL="514350" indent="-514350">
              <a:buAutoNum type="arabicParenR"/>
            </a:pPr>
            <a:r>
              <a:rPr lang="sv-SE"/>
              <a:t>Låt funktionen ta emot en sträng som du visar i meddelandefältet</a:t>
            </a:r>
          </a:p>
          <a:p>
            <a:pPr marL="514350" indent="-514350">
              <a:buAutoNum type="arabicParenR"/>
            </a:pPr>
            <a:r>
              <a:rPr lang="sv-SE"/>
              <a:t>Bonus: utöka funktionen med ett till val: ”</a:t>
            </a:r>
            <a:r>
              <a:rPr lang="sv-SE" err="1"/>
              <a:t>Maybe</a:t>
            </a:r>
            <a:r>
              <a:rPr lang="sv-SE"/>
              <a:t>” och låt den stödjas fullt ut ;)</a:t>
            </a:r>
          </a:p>
          <a:p>
            <a:pPr marL="0" indent="0">
              <a:buNone/>
            </a:pPr>
            <a:endParaRPr lang="sv-SE"/>
          </a:p>
          <a:p>
            <a:pPr marL="0" indent="0">
              <a:buNone/>
            </a:pPr>
            <a:endParaRPr lang="sv-SE"/>
          </a:p>
          <a:p>
            <a:pPr marL="0" indent="0">
              <a:buNone/>
            </a:pPr>
            <a:r>
              <a:rPr lang="sv-SE" sz="1600"/>
              <a:t>					Facit: </a:t>
            </a:r>
            <a:r>
              <a:rPr lang="sv-SE" sz="1600">
                <a:hlinkClick r:id="rId3"/>
              </a:rPr>
              <a:t>https://github.com/selevik/norrkoping/tree/master/Examples</a:t>
            </a:r>
            <a:endParaRPr lang="sv-SE" sz="1600"/>
          </a:p>
          <a:p>
            <a:pPr marL="0" indent="0">
              <a:buNone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181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65E1E-477B-40CC-A0F9-0F444F57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err="1"/>
              <a:t>Credentials</a:t>
            </a:r>
            <a:r>
              <a:rPr lang="sv-SE"/>
              <a:t> – de tre budorden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446EA-6312-4691-B28A-74929470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sv-SE"/>
              <a:t>Spara </a:t>
            </a:r>
            <a:r>
              <a:rPr lang="sv-SE" b="1"/>
              <a:t>ALDRIG</a:t>
            </a:r>
            <a:r>
              <a:rPr lang="sv-SE"/>
              <a:t> lösenord i ett script. </a:t>
            </a:r>
            <a:r>
              <a:rPr lang="sv-SE" b="1"/>
              <a:t>A L D R I G</a:t>
            </a:r>
            <a:endParaRPr lang="sv-SE"/>
          </a:p>
          <a:p>
            <a:pPr marL="514350" indent="-514350">
              <a:buAutoNum type="arabicParenR"/>
            </a:pPr>
            <a:r>
              <a:rPr lang="sv-SE"/>
              <a:t>Spara </a:t>
            </a:r>
            <a:r>
              <a:rPr lang="sv-SE" b="1"/>
              <a:t>ALDRIG </a:t>
            </a:r>
            <a:r>
              <a:rPr lang="sv-SE"/>
              <a:t>lösenord i en textfil jämte ett script. </a:t>
            </a:r>
          </a:p>
          <a:p>
            <a:pPr marL="514350" indent="-514350">
              <a:buAutoNum type="arabicParenR"/>
            </a:pPr>
            <a:r>
              <a:rPr lang="sv-SE"/>
              <a:t>Se #1 och #2</a:t>
            </a:r>
          </a:p>
          <a:p>
            <a:pPr marL="0" indent="0">
              <a:buNone/>
            </a:pPr>
            <a:endParaRPr lang="sv-SE"/>
          </a:p>
          <a:p>
            <a:pPr marL="0" indent="0">
              <a:buNone/>
            </a:pPr>
            <a:r>
              <a:rPr lang="sv-SE"/>
              <a:t>Lösning?</a:t>
            </a:r>
          </a:p>
          <a:p>
            <a:pPr marL="0" indent="0">
              <a:buNone/>
            </a:pPr>
            <a:r>
              <a:rPr lang="sv-SE"/>
              <a:t>Inbyggd funktion: </a:t>
            </a:r>
            <a:r>
              <a:rPr lang="sv-SE" err="1">
                <a:solidFill>
                  <a:srgbClr val="005CC5"/>
                </a:solidFill>
                <a:latin typeface="SFMono-Regular"/>
              </a:rPr>
              <a:t>SecureString</a:t>
            </a:r>
            <a:endParaRPr lang="sv-SE">
              <a:solidFill>
                <a:srgbClr val="005CC5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7756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65E1E-477B-40CC-A0F9-0F444F57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err="1"/>
              <a:t>Credentials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446EA-6312-4691-B28A-74929470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sv-SE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sv-SE" err="1">
                <a:solidFill>
                  <a:srgbClr val="FF4500"/>
                </a:solidFill>
                <a:latin typeface="Consolas" panose="020B0609020204030204" pitchFamily="49" charset="0"/>
              </a:rPr>
              <a:t>Credential</a:t>
            </a: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sv-SE" err="1">
                <a:solidFill>
                  <a:srgbClr val="0000FF"/>
                </a:solidFill>
                <a:latin typeface="Consolas" panose="020B0609020204030204" pitchFamily="49" charset="0"/>
              </a:rPr>
              <a:t>Credential</a:t>
            </a:r>
            <a:endParaRPr lang="sv-SE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err="1">
                <a:solidFill>
                  <a:srgbClr val="FF4500"/>
                </a:solidFill>
                <a:latin typeface="Consolas" panose="020B0609020204030204" pitchFamily="49" charset="0"/>
              </a:rPr>
              <a:t>Credential</a:t>
            </a:r>
            <a:r>
              <a:rPr lang="en-US" err="1">
                <a:solidFill>
                  <a:srgbClr val="333333"/>
                </a:solidFill>
                <a:latin typeface="Consolas" panose="020B0609020204030204" pitchFamily="49" charset="0"/>
              </a:rPr>
              <a:t>.UserName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    (String)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err="1">
                <a:solidFill>
                  <a:srgbClr val="FF4500"/>
                </a:solidFill>
                <a:latin typeface="Consolas" panose="020B0609020204030204" pitchFamily="49" charset="0"/>
              </a:rPr>
              <a:t>Credential</a:t>
            </a:r>
            <a:r>
              <a:rPr lang="en-US" err="1">
                <a:solidFill>
                  <a:srgbClr val="333333"/>
                </a:solidFill>
                <a:latin typeface="Consolas" panose="020B0609020204030204" pitchFamily="49" charset="0"/>
              </a:rPr>
              <a:t>.Password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    (</a:t>
            </a:r>
            <a:r>
              <a:rPr lang="en-US" err="1">
                <a:solidFill>
                  <a:srgbClr val="333333"/>
                </a:solidFill>
                <a:latin typeface="Consolas" panose="020B0609020204030204" pitchFamily="49" charset="0"/>
              </a:rPr>
              <a:t>SecureString</a:t>
            </a:r>
            <a: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br>
              <a:rPr lang="en-US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sv-SE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sv-SE" err="1">
                <a:solidFill>
                  <a:srgbClr val="FF4500"/>
                </a:solidFill>
                <a:latin typeface="Consolas" panose="020B0609020204030204" pitchFamily="49" charset="0"/>
              </a:rPr>
              <a:t>Credential.Password</a:t>
            </a: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 err="1">
                <a:solidFill>
                  <a:srgbClr val="0000FF"/>
                </a:solidFill>
                <a:latin typeface="Consolas" panose="020B0609020204030204" pitchFamily="49" charset="0"/>
              </a:rPr>
              <a:t>ConvertFrom-SecureString</a:t>
            </a:r>
            <a:endParaRPr lang="en-US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sv-SE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sv-SE" err="1">
                <a:solidFill>
                  <a:srgbClr val="FF4500"/>
                </a:solidFill>
                <a:latin typeface="Consolas" panose="020B0609020204030204" pitchFamily="49" charset="0"/>
              </a:rPr>
              <a:t>Credential</a:t>
            </a:r>
            <a:r>
              <a:rPr lang="sv-SE" err="1">
                <a:solidFill>
                  <a:srgbClr val="333333"/>
                </a:solidFill>
                <a:latin typeface="Consolas" panose="020B0609020204030204" pitchFamily="49" charset="0"/>
              </a:rPr>
              <a:t>.GetNetworkCredential</a:t>
            </a:r>
            <a:r>
              <a:rPr lang="sv-SE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sv-SE" err="1">
                <a:solidFill>
                  <a:srgbClr val="333333"/>
                </a:solidFill>
                <a:latin typeface="Consolas" panose="020B0609020204030204" pitchFamily="49" charset="0"/>
              </a:rPr>
              <a:t>Password</a:t>
            </a:r>
            <a:endParaRPr lang="sv-SE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sv-SE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sv-SE" sz="1900">
                <a:solidFill>
                  <a:srgbClr val="333333"/>
                </a:solidFill>
                <a:latin typeface="Consolas" panose="020B0609020204030204" pitchFamily="49" charset="0"/>
              </a:rPr>
              <a:t>Funktioner: 				</a:t>
            </a:r>
            <a:r>
              <a:rPr lang="sv-SE" sz="1900">
                <a:hlinkClick r:id="rId3"/>
              </a:rPr>
              <a:t>https://github.com/selevik/norrkoping/blob/master/Functions/Export-PSCredential.ps1</a:t>
            </a:r>
            <a:br>
              <a:rPr lang="sv-SE" sz="1900"/>
            </a:br>
            <a:r>
              <a:rPr lang="sv-SE" sz="1900"/>
              <a:t>	</a:t>
            </a:r>
            <a:r>
              <a:rPr lang="sv-SE" sz="1900">
                <a:hlinkClick r:id="rId4"/>
              </a:rPr>
              <a:t>https://github.com/selevik/norrkoping/blob/master/Functions/Import-PSCredential.ps1</a:t>
            </a:r>
            <a:endParaRPr lang="sv-SE">
              <a:solidFill>
                <a:srgbClr val="005CC5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6845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latshållare för bild 36">
            <a:extLst>
              <a:ext uri="{FF2B5EF4-FFF2-40B4-BE49-F238E27FC236}">
                <a16:creationId xmlns:a16="http://schemas.microsoft.com/office/drawing/2014/main" id="{7282CC1D-E9C8-4178-9E58-F130163101A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" r="8756"/>
          <a:stretch>
            <a:fillRect/>
          </a:stretch>
        </p:blipFill>
        <p:spPr/>
      </p:pic>
      <p:sp>
        <p:nvSpPr>
          <p:cNvPr id="27" name="Platshållare för text 26">
            <a:extLst>
              <a:ext uri="{FF2B5EF4-FFF2-40B4-BE49-F238E27FC236}">
                <a16:creationId xmlns:a16="http://schemas.microsoft.com/office/drawing/2014/main" id="{56FE6AFD-9DE4-43E3-9DBB-E6A5089DEA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sv-SE"/>
              <a:t>Installera </a:t>
            </a:r>
            <a:r>
              <a:rPr lang="sv-SE" err="1"/>
              <a:t>VSCode</a:t>
            </a:r>
            <a:r>
              <a:rPr lang="sv-SE"/>
              <a:t> (</a:t>
            </a:r>
            <a:r>
              <a:rPr lang="sv-SE">
                <a:hlinkClick r:id="rId5"/>
              </a:rPr>
              <a:t>https://code.visualstudio.com/</a:t>
            </a:r>
            <a:r>
              <a:rPr lang="sv-SE"/>
              <a:t>)</a:t>
            </a:r>
          </a:p>
          <a:p>
            <a:pPr marL="514350" indent="-514350">
              <a:buAutoNum type="arabicPeriod"/>
            </a:pPr>
            <a:r>
              <a:rPr lang="sv-SE"/>
              <a:t>Skapa konto på </a:t>
            </a:r>
            <a:r>
              <a:rPr lang="sv-SE" err="1"/>
              <a:t>Github</a:t>
            </a:r>
            <a:br>
              <a:rPr lang="sv-SE"/>
            </a:br>
            <a:r>
              <a:rPr lang="sv-SE"/>
              <a:t>(</a:t>
            </a:r>
            <a:r>
              <a:rPr lang="sv-SE">
                <a:hlinkClick r:id="rId6"/>
              </a:rPr>
              <a:t>https://github.com/</a:t>
            </a:r>
            <a:r>
              <a:rPr lang="sv-SE"/>
              <a:t>)</a:t>
            </a:r>
          </a:p>
          <a:p>
            <a:pPr marL="514350" indent="-514350">
              <a:buAutoNum type="arabicPeriod"/>
            </a:pPr>
            <a:r>
              <a:rPr lang="sv-SE"/>
              <a:t>Installera Git</a:t>
            </a:r>
            <a:br>
              <a:rPr lang="sv-SE"/>
            </a:br>
            <a:r>
              <a:rPr lang="sv-SE"/>
              <a:t>(</a:t>
            </a:r>
            <a:r>
              <a:rPr lang="sv-SE">
                <a:hlinkClick r:id="rId7"/>
              </a:rPr>
              <a:t>https://git-scm.com/</a:t>
            </a:r>
            <a:r>
              <a:rPr lang="sv-SE"/>
              <a:t>)</a:t>
            </a:r>
          </a:p>
          <a:p>
            <a:endParaRPr lang="sv-SE"/>
          </a:p>
        </p:txBody>
      </p:sp>
      <p:sp>
        <p:nvSpPr>
          <p:cNvPr id="28" name="Platshållare för text 27">
            <a:extLst>
              <a:ext uri="{FF2B5EF4-FFF2-40B4-BE49-F238E27FC236}">
                <a16:creationId xmlns:a16="http://schemas.microsoft.com/office/drawing/2014/main" id="{3923F2D9-3CA8-48CD-A9AC-DBF1A38F73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CD2D0B8E-40F9-4459-A045-F732C940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/>
              <a:t>To-do före lunch, inför</a:t>
            </a:r>
            <a:br>
              <a:rPr lang="sv-SE"/>
            </a:br>
            <a:r>
              <a:rPr lang="sv-SE"/>
              <a:t>eftermiddagen</a:t>
            </a:r>
          </a:p>
        </p:txBody>
      </p:sp>
    </p:spTree>
    <p:extLst>
      <p:ext uri="{BB962C8B-B14F-4D97-AF65-F5344CB8AC3E}">
        <p14:creationId xmlns:p14="http://schemas.microsoft.com/office/powerpoint/2010/main" val="2026974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4F2B74-AABE-4C70-9417-5DAEEF1334E9}"/>
              </a:ext>
            </a:extLst>
          </p:cNvPr>
          <p:cNvCxnSpPr>
            <a:cxnSpLocks/>
          </p:cNvCxnSpPr>
          <p:nvPr/>
        </p:nvCxnSpPr>
        <p:spPr>
          <a:xfrm>
            <a:off x="3410585" y="1276351"/>
            <a:ext cx="0" cy="54197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3" name="Graphic 22" descr="Trophy">
            <a:extLst>
              <a:ext uri="{FF2B5EF4-FFF2-40B4-BE49-F238E27FC236}">
                <a16:creationId xmlns:a16="http://schemas.microsoft.com/office/drawing/2014/main" id="{D6314A17-77A7-429A-A131-2F6C1AEB8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787" y="5817614"/>
            <a:ext cx="514288" cy="514288"/>
          </a:xfrm>
          <a:prstGeom prst="rect">
            <a:avLst/>
          </a:prstGeom>
        </p:spPr>
      </p:pic>
      <p:pic>
        <p:nvPicPr>
          <p:cNvPr id="25" name="Graphic 24" descr="Classroom">
            <a:extLst>
              <a:ext uri="{FF2B5EF4-FFF2-40B4-BE49-F238E27FC236}">
                <a16:creationId xmlns:a16="http://schemas.microsoft.com/office/drawing/2014/main" id="{E3B970A1-1967-4152-818A-5D3BFC3A5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2789" y="2085707"/>
            <a:ext cx="514288" cy="514288"/>
          </a:xfrm>
          <a:prstGeom prst="rect">
            <a:avLst/>
          </a:prstGeom>
        </p:spPr>
      </p:pic>
      <p:pic>
        <p:nvPicPr>
          <p:cNvPr id="27" name="Graphic 26" descr="Coffee">
            <a:extLst>
              <a:ext uri="{FF2B5EF4-FFF2-40B4-BE49-F238E27FC236}">
                <a16:creationId xmlns:a16="http://schemas.microsoft.com/office/drawing/2014/main" id="{ADDCA91F-FD05-44E2-9FEA-9AC3C43EA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2789" y="2689565"/>
            <a:ext cx="514288" cy="514288"/>
          </a:xfrm>
          <a:prstGeom prst="rect">
            <a:avLst/>
          </a:prstGeom>
        </p:spPr>
      </p:pic>
      <p:pic>
        <p:nvPicPr>
          <p:cNvPr id="29" name="Graphic 28" descr="Classroom">
            <a:extLst>
              <a:ext uri="{FF2B5EF4-FFF2-40B4-BE49-F238E27FC236}">
                <a16:creationId xmlns:a16="http://schemas.microsoft.com/office/drawing/2014/main" id="{F3953A85-D782-4DA6-BD67-3C81AC718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2790" y="3363801"/>
            <a:ext cx="514285" cy="514285"/>
          </a:xfrm>
          <a:prstGeom prst="rect">
            <a:avLst/>
          </a:prstGeom>
        </p:spPr>
      </p:pic>
      <p:pic>
        <p:nvPicPr>
          <p:cNvPr id="31" name="Graphic 30" descr="Questions">
            <a:extLst>
              <a:ext uri="{FF2B5EF4-FFF2-40B4-BE49-F238E27FC236}">
                <a16:creationId xmlns:a16="http://schemas.microsoft.com/office/drawing/2014/main" id="{9C1AC1AD-BA72-4056-B888-F12A07B8D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2789" y="1422025"/>
            <a:ext cx="514288" cy="5142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70B1671-D68F-481B-A767-5B5B5D6D6DAE}"/>
              </a:ext>
            </a:extLst>
          </p:cNvPr>
          <p:cNvSpPr txBox="1"/>
          <p:nvPr/>
        </p:nvSpPr>
        <p:spPr>
          <a:xfrm>
            <a:off x="3576221" y="1537771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chemeClr val="bg1">
                    <a:lumMod val="75000"/>
                  </a:schemeClr>
                </a:solidFill>
              </a:rPr>
              <a:t>08:30 – 09:00 </a:t>
            </a:r>
            <a:r>
              <a:rPr lang="sv-SE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Uppstart, förväntningar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3F395-E9FC-41BE-AED4-BB6B716CC3DD}"/>
              </a:ext>
            </a:extLst>
          </p:cNvPr>
          <p:cNvSpPr txBox="1"/>
          <p:nvPr/>
        </p:nvSpPr>
        <p:spPr>
          <a:xfrm>
            <a:off x="3576214" y="2781101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chemeClr val="bg1">
                    <a:lumMod val="75000"/>
                  </a:schemeClr>
                </a:solidFill>
              </a:rPr>
              <a:t>10:00 – 10:00 </a:t>
            </a:r>
            <a:r>
              <a:rPr lang="sv-SE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Kaffe / Bensträckare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10A93-A538-4059-8A3A-71E60E4B51D3}"/>
              </a:ext>
            </a:extLst>
          </p:cNvPr>
          <p:cNvSpPr txBox="1"/>
          <p:nvPr/>
        </p:nvSpPr>
        <p:spPr>
          <a:xfrm>
            <a:off x="3576214" y="2157912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chemeClr val="bg1">
                    <a:lumMod val="75000"/>
                  </a:schemeClr>
                </a:solidFill>
              </a:rPr>
              <a:t>09:00 – 10:00 </a:t>
            </a:r>
            <a:r>
              <a:rPr lang="sv-SE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</a:t>
            </a:r>
            <a:r>
              <a:rPr lang="sv-SE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crashcourse</a:t>
            </a:r>
            <a:r>
              <a:rPr lang="sv-SE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best </a:t>
            </a:r>
            <a:r>
              <a:rPr lang="sv-SE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practise</a:t>
            </a:r>
            <a:endParaRPr lang="sv-SE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717E9F-FB14-4976-9C79-F377F503AD41}"/>
              </a:ext>
            </a:extLst>
          </p:cNvPr>
          <p:cNvSpPr txBox="1"/>
          <p:nvPr/>
        </p:nvSpPr>
        <p:spPr>
          <a:xfrm>
            <a:off x="3576214" y="3404290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chemeClr val="bg1">
                    <a:lumMod val="75000"/>
                  </a:schemeClr>
                </a:solidFill>
              </a:rPr>
              <a:t>10:15 – 11:30 </a:t>
            </a:r>
            <a:r>
              <a:rPr lang="sv-SE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</a:t>
            </a:r>
            <a:r>
              <a:rPr lang="sv-SE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funktioner, </a:t>
            </a:r>
            <a:r>
              <a:rPr lang="sv-SE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credentials</a:t>
            </a:r>
            <a:r>
              <a:rPr lang="sv-SE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m.m.</a:t>
            </a:r>
          </a:p>
        </p:txBody>
      </p:sp>
      <p:pic>
        <p:nvPicPr>
          <p:cNvPr id="36" name="Graphic 35" descr="Fork and knife">
            <a:extLst>
              <a:ext uri="{FF2B5EF4-FFF2-40B4-BE49-F238E27FC236}">
                <a16:creationId xmlns:a16="http://schemas.microsoft.com/office/drawing/2014/main" id="{4F2D93E7-53F1-48A1-8B99-24C70BA8CB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86512" y="4017954"/>
            <a:ext cx="455822" cy="4558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21C731-4188-4C59-B8FB-FC85C8E738BB}"/>
              </a:ext>
            </a:extLst>
          </p:cNvPr>
          <p:cNvSpPr txBox="1"/>
          <p:nvPr/>
        </p:nvSpPr>
        <p:spPr>
          <a:xfrm>
            <a:off x="3576213" y="4027479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chemeClr val="bg1">
                    <a:lumMod val="75000"/>
                  </a:schemeClr>
                </a:solidFill>
              </a:rPr>
              <a:t>11:30 – 12:30 </a:t>
            </a:r>
            <a:r>
              <a:rPr lang="sv-SE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Lunch</a:t>
            </a:r>
          </a:p>
        </p:txBody>
      </p:sp>
      <p:pic>
        <p:nvPicPr>
          <p:cNvPr id="38" name="Graphic 37" descr="Classroom">
            <a:extLst>
              <a:ext uri="{FF2B5EF4-FFF2-40B4-BE49-F238E27FC236}">
                <a16:creationId xmlns:a16="http://schemas.microsoft.com/office/drawing/2014/main" id="{32A895C8-388C-4FE4-80DE-7F43C89C15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52790" y="4613644"/>
            <a:ext cx="514285" cy="514285"/>
          </a:xfrm>
          <a:prstGeom prst="rect">
            <a:avLst/>
          </a:prstGeom>
        </p:spPr>
      </p:pic>
      <p:pic>
        <p:nvPicPr>
          <p:cNvPr id="39" name="Graphic 38" descr="Coffee">
            <a:extLst>
              <a:ext uri="{FF2B5EF4-FFF2-40B4-BE49-F238E27FC236}">
                <a16:creationId xmlns:a16="http://schemas.microsoft.com/office/drawing/2014/main" id="{D1A7067A-20B9-4277-B262-818F4C4B48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52787" y="5178831"/>
            <a:ext cx="514288" cy="514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0E180B-DC9D-4546-B8B8-6EF67B177851}"/>
              </a:ext>
            </a:extLst>
          </p:cNvPr>
          <p:cNvSpPr txBox="1"/>
          <p:nvPr/>
        </p:nvSpPr>
        <p:spPr>
          <a:xfrm>
            <a:off x="3576213" y="4647620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rgbClr val="F08817"/>
                </a:solidFill>
              </a:rPr>
              <a:t>12:30 – 14:00 </a:t>
            </a:r>
            <a:r>
              <a:rPr lang="sv-SE"/>
              <a:t>Visual Studio </a:t>
            </a:r>
            <a:r>
              <a:rPr lang="sv-SE" err="1"/>
              <a:t>Code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, versionshantering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D78FE3-7093-41D2-8CAC-87F20E122A88}"/>
              </a:ext>
            </a:extLst>
          </p:cNvPr>
          <p:cNvSpPr txBox="1"/>
          <p:nvPr/>
        </p:nvSpPr>
        <p:spPr>
          <a:xfrm>
            <a:off x="3554094" y="5265038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rgbClr val="F08817"/>
                </a:solidFill>
              </a:rPr>
              <a:t>14:00 – 14:10 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Kaffe / Bensträckare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D19C2D-1311-42FC-B837-AAE4997E5B44}"/>
              </a:ext>
            </a:extLst>
          </p:cNvPr>
          <p:cNvSpPr txBox="1"/>
          <p:nvPr/>
        </p:nvSpPr>
        <p:spPr>
          <a:xfrm>
            <a:off x="3576213" y="5830994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rgbClr val="F08817"/>
                </a:solidFill>
              </a:rPr>
              <a:t>14:10 – 15:00 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Moduler + avslutning</a:t>
            </a:r>
          </a:p>
        </p:txBody>
      </p:sp>
    </p:spTree>
    <p:extLst>
      <p:ext uri="{BB962C8B-B14F-4D97-AF65-F5344CB8AC3E}">
        <p14:creationId xmlns:p14="http://schemas.microsoft.com/office/powerpoint/2010/main" val="26949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latshållare för bild 13">
            <a:extLst>
              <a:ext uri="{FF2B5EF4-FFF2-40B4-BE49-F238E27FC236}">
                <a16:creationId xmlns:a16="http://schemas.microsoft.com/office/drawing/2014/main" id="{C46D95CA-3289-430F-9FB1-BF468A11E7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r="14114"/>
          <a:stretch>
            <a:fillRect/>
          </a:stretch>
        </p:blipFill>
        <p:spPr/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3A06715-835A-4AC0-B828-6A9F49A74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/>
              <a:t>Visual Studio </a:t>
            </a:r>
            <a:r>
              <a:rPr lang="sv-SE" err="1"/>
              <a:t>Code</a:t>
            </a:r>
            <a:r>
              <a:rPr lang="sv-SE" sz="2000"/>
              <a:t> </a:t>
            </a:r>
            <a:br>
              <a:rPr lang="sv-SE" sz="2000"/>
            </a:br>
            <a:r>
              <a:rPr lang="sv-SE" sz="2000"/>
              <a:t>             (</a:t>
            </a:r>
            <a:r>
              <a:rPr lang="sv-SE" sz="2000" err="1"/>
              <a:t>VSCode</a:t>
            </a:r>
            <a:r>
              <a:rPr lang="sv-SE" sz="2000"/>
              <a:t>)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7777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AAACC-E593-45CE-9702-35A87419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/>
              <a:t>Preppa</a:t>
            </a:r>
            <a:r>
              <a:rPr lang="sv-SE"/>
              <a:t> </a:t>
            </a:r>
            <a:r>
              <a:rPr lang="sv-SE" err="1"/>
              <a:t>VSCode</a:t>
            </a:r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3E3A1-4C56-4DB4-A7EF-0EA51235E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sv-SE"/>
              <a:t>Starta </a:t>
            </a:r>
            <a:r>
              <a:rPr lang="sv-SE" err="1"/>
              <a:t>VSCode</a:t>
            </a:r>
            <a:endParaRPr lang="sv-SE"/>
          </a:p>
          <a:p>
            <a:pPr marL="514350" indent="-514350">
              <a:buAutoNum type="arabicParenR"/>
            </a:pPr>
            <a:r>
              <a:rPr lang="sv-SE"/>
              <a:t>Installera </a:t>
            </a:r>
            <a:r>
              <a:rPr lang="sv-SE" err="1"/>
              <a:t>PowerShell</a:t>
            </a:r>
            <a:r>
              <a:rPr lang="sv-SE"/>
              <a:t> extension </a:t>
            </a:r>
            <a:br>
              <a:rPr lang="sv-SE"/>
            </a:br>
            <a:r>
              <a:rPr lang="sv-SE"/>
              <a:t>(Extensions -&gt; </a:t>
            </a:r>
            <a:r>
              <a:rPr lang="sv-SE" err="1"/>
              <a:t>PowerShell</a:t>
            </a:r>
            <a:r>
              <a:rPr lang="sv-SE"/>
              <a:t> -&gt; </a:t>
            </a:r>
            <a:r>
              <a:rPr lang="sv-SE" err="1"/>
              <a:t>install</a:t>
            </a:r>
            <a:r>
              <a:rPr lang="sv-SE"/>
              <a:t>)</a:t>
            </a:r>
          </a:p>
          <a:p>
            <a:pPr marL="514350" indent="-514350">
              <a:buAutoNum type="arabicParenR"/>
            </a:pPr>
            <a:r>
              <a:rPr lang="sv-SE"/>
              <a:t>New </a:t>
            </a:r>
            <a:r>
              <a:rPr lang="sv-SE" err="1"/>
              <a:t>File</a:t>
            </a:r>
            <a:r>
              <a:rPr lang="sv-SE"/>
              <a:t> (.ps1) -&gt; </a:t>
            </a:r>
            <a:r>
              <a:rPr lang="sv-SE" err="1"/>
              <a:t>Write-Host</a:t>
            </a:r>
            <a:r>
              <a:rPr lang="sv-SE"/>
              <a:t> ”Hello World”</a:t>
            </a:r>
          </a:p>
          <a:p>
            <a:pPr marL="514350" indent="-514350">
              <a:buAutoNum type="arabicParenR"/>
            </a:pPr>
            <a:endParaRPr lang="sv-SE"/>
          </a:p>
          <a:p>
            <a:pPr marL="514350" indent="-514350">
              <a:buAutoNum type="arabicParenR"/>
            </a:pPr>
            <a:endParaRPr lang="sv-SE"/>
          </a:p>
          <a:p>
            <a:pPr marL="514350" indent="-514350">
              <a:buAutoNum type="arabicParenR"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7237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AAACC-E593-45CE-9702-35A87419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Versionshantering – </a:t>
            </a:r>
            <a:r>
              <a:rPr lang="sv-SE" err="1"/>
              <a:t>crash</a:t>
            </a:r>
            <a:r>
              <a:rPr lang="sv-SE"/>
              <a:t> </a:t>
            </a:r>
            <a:r>
              <a:rPr lang="sv-SE" err="1"/>
              <a:t>course</a:t>
            </a:r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80F9B-FC55-43EA-98BB-13CB6DFF4FC0}"/>
              </a:ext>
            </a:extLst>
          </p:cNvPr>
          <p:cNvSpPr txBox="1"/>
          <p:nvPr/>
        </p:nvSpPr>
        <p:spPr>
          <a:xfrm>
            <a:off x="3390900" y="5676900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/>
              <a:t>Källa</a:t>
            </a:r>
            <a:r>
              <a:rPr lang="sv-SE"/>
              <a:t>: </a:t>
            </a:r>
            <a:r>
              <a:rPr lang="sv-SE">
                <a:hlinkClick r:id="rId2"/>
              </a:rPr>
              <a:t>https://betterexplained.com/articles/a-visual-guide-to-version-control/</a:t>
            </a:r>
            <a:endParaRPr lang="sv-SE"/>
          </a:p>
        </p:txBody>
      </p:sp>
      <p:pic>
        <p:nvPicPr>
          <p:cNvPr id="1026" name="Picture 2" descr="version control checkin">
            <a:extLst>
              <a:ext uri="{FF2B5EF4-FFF2-40B4-BE49-F238E27FC236}">
                <a16:creationId xmlns:a16="http://schemas.microsoft.com/office/drawing/2014/main" id="{105E71F6-B1F8-46BA-87A9-DC70D9EB4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247900"/>
            <a:ext cx="40481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sion control diff">
            <a:extLst>
              <a:ext uri="{FF2B5EF4-FFF2-40B4-BE49-F238E27FC236}">
                <a16:creationId xmlns:a16="http://schemas.microsoft.com/office/drawing/2014/main" id="{5D4F5E1D-EBCC-4FC9-8636-472EB57C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47900"/>
            <a:ext cx="4953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73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AAACC-E593-45CE-9702-35A87419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Versionshantering – </a:t>
            </a:r>
            <a:r>
              <a:rPr lang="sv-SE" err="1"/>
              <a:t>crash</a:t>
            </a:r>
            <a:r>
              <a:rPr lang="sv-SE"/>
              <a:t> </a:t>
            </a:r>
            <a:r>
              <a:rPr lang="sv-SE" err="1"/>
              <a:t>course</a:t>
            </a:r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80F9B-FC55-43EA-98BB-13CB6DFF4FC0}"/>
              </a:ext>
            </a:extLst>
          </p:cNvPr>
          <p:cNvSpPr txBox="1"/>
          <p:nvPr/>
        </p:nvSpPr>
        <p:spPr>
          <a:xfrm>
            <a:off x="3390900" y="5676900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/>
              <a:t>Källa</a:t>
            </a:r>
            <a:r>
              <a:rPr lang="sv-SE"/>
              <a:t>: </a:t>
            </a:r>
            <a:r>
              <a:rPr lang="sv-SE">
                <a:hlinkClick r:id="rId2"/>
              </a:rPr>
              <a:t>https://betterexplained.com/articles/a-visual-guide-to-version-control/</a:t>
            </a:r>
            <a:endParaRPr lang="sv-SE"/>
          </a:p>
        </p:txBody>
      </p:sp>
      <p:pic>
        <p:nvPicPr>
          <p:cNvPr id="9" name="Picture 4" descr="version control checkout">
            <a:extLst>
              <a:ext uri="{FF2B5EF4-FFF2-40B4-BE49-F238E27FC236}">
                <a16:creationId xmlns:a16="http://schemas.microsoft.com/office/drawing/2014/main" id="{9B4C9ACE-6E91-4665-A68D-CA7E28949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2112169"/>
            <a:ext cx="404812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ubrik 3">
            <a:extLst>
              <a:ext uri="{FF2B5EF4-FFF2-40B4-BE49-F238E27FC236}">
                <a16:creationId xmlns:a16="http://schemas.microsoft.com/office/drawing/2014/main" id="{0BAADCFC-4FC9-4A40-AC27-39CFA8C056DE}"/>
              </a:ext>
            </a:extLst>
          </p:cNvPr>
          <p:cNvSpPr txBox="1">
            <a:spLocks/>
          </p:cNvSpPr>
          <p:nvPr/>
        </p:nvSpPr>
        <p:spPr>
          <a:xfrm>
            <a:off x="685800" y="765175"/>
            <a:ext cx="10515600" cy="925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67676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4F2B74-AABE-4C70-9417-5DAEEF1334E9}"/>
              </a:ext>
            </a:extLst>
          </p:cNvPr>
          <p:cNvCxnSpPr>
            <a:cxnSpLocks/>
          </p:cNvCxnSpPr>
          <p:nvPr/>
        </p:nvCxnSpPr>
        <p:spPr>
          <a:xfrm>
            <a:off x="3410585" y="1276351"/>
            <a:ext cx="0" cy="54197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3" name="Graphic 22" descr="Trophy">
            <a:extLst>
              <a:ext uri="{FF2B5EF4-FFF2-40B4-BE49-F238E27FC236}">
                <a16:creationId xmlns:a16="http://schemas.microsoft.com/office/drawing/2014/main" id="{D6314A17-77A7-429A-A131-2F6C1AEB8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787" y="5817614"/>
            <a:ext cx="514288" cy="514288"/>
          </a:xfrm>
          <a:prstGeom prst="rect">
            <a:avLst/>
          </a:prstGeom>
        </p:spPr>
      </p:pic>
      <p:pic>
        <p:nvPicPr>
          <p:cNvPr id="25" name="Graphic 24" descr="Classroom">
            <a:extLst>
              <a:ext uri="{FF2B5EF4-FFF2-40B4-BE49-F238E27FC236}">
                <a16:creationId xmlns:a16="http://schemas.microsoft.com/office/drawing/2014/main" id="{E3B970A1-1967-4152-818A-5D3BFC3A5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2789" y="2085707"/>
            <a:ext cx="514288" cy="514288"/>
          </a:xfrm>
          <a:prstGeom prst="rect">
            <a:avLst/>
          </a:prstGeom>
        </p:spPr>
      </p:pic>
      <p:pic>
        <p:nvPicPr>
          <p:cNvPr id="27" name="Graphic 26" descr="Coffee">
            <a:extLst>
              <a:ext uri="{FF2B5EF4-FFF2-40B4-BE49-F238E27FC236}">
                <a16:creationId xmlns:a16="http://schemas.microsoft.com/office/drawing/2014/main" id="{ADDCA91F-FD05-44E2-9FEA-9AC3C43EA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2789" y="2689565"/>
            <a:ext cx="514288" cy="514288"/>
          </a:xfrm>
          <a:prstGeom prst="rect">
            <a:avLst/>
          </a:prstGeom>
        </p:spPr>
      </p:pic>
      <p:pic>
        <p:nvPicPr>
          <p:cNvPr id="29" name="Graphic 28" descr="Classroom">
            <a:extLst>
              <a:ext uri="{FF2B5EF4-FFF2-40B4-BE49-F238E27FC236}">
                <a16:creationId xmlns:a16="http://schemas.microsoft.com/office/drawing/2014/main" id="{F3953A85-D782-4DA6-BD67-3C81AC718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2790" y="3363801"/>
            <a:ext cx="514285" cy="514285"/>
          </a:xfrm>
          <a:prstGeom prst="rect">
            <a:avLst/>
          </a:prstGeom>
        </p:spPr>
      </p:pic>
      <p:pic>
        <p:nvPicPr>
          <p:cNvPr id="31" name="Graphic 30" descr="Questions">
            <a:extLst>
              <a:ext uri="{FF2B5EF4-FFF2-40B4-BE49-F238E27FC236}">
                <a16:creationId xmlns:a16="http://schemas.microsoft.com/office/drawing/2014/main" id="{9C1AC1AD-BA72-4056-B888-F12A07B8D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2789" y="1422025"/>
            <a:ext cx="514288" cy="5142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70B1671-D68F-481B-A767-5B5B5D6D6DAE}"/>
              </a:ext>
            </a:extLst>
          </p:cNvPr>
          <p:cNvSpPr txBox="1"/>
          <p:nvPr/>
        </p:nvSpPr>
        <p:spPr>
          <a:xfrm>
            <a:off x="3576221" y="1537771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rgbClr val="F08817"/>
                </a:solidFill>
              </a:rPr>
              <a:t>08:30 – 09:00 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Uppstart, förväntningar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3F395-E9FC-41BE-AED4-BB6B716CC3DD}"/>
              </a:ext>
            </a:extLst>
          </p:cNvPr>
          <p:cNvSpPr txBox="1"/>
          <p:nvPr/>
        </p:nvSpPr>
        <p:spPr>
          <a:xfrm>
            <a:off x="3576214" y="2781101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rgbClr val="F08817"/>
                </a:solidFill>
              </a:rPr>
              <a:t>10:00 – 10:00 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Kaffe / Bensträckare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10A93-A538-4059-8A3A-71E60E4B51D3}"/>
              </a:ext>
            </a:extLst>
          </p:cNvPr>
          <p:cNvSpPr txBox="1"/>
          <p:nvPr/>
        </p:nvSpPr>
        <p:spPr>
          <a:xfrm>
            <a:off x="3576214" y="2157912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rgbClr val="F08817"/>
                </a:solidFill>
              </a:rPr>
              <a:t>09:00 – 10:00 </a:t>
            </a:r>
            <a:r>
              <a:rPr lang="sv-SE" err="1">
                <a:latin typeface="Calibri" panose="020F0502020204030204" pitchFamily="34" charset="0"/>
                <a:cs typeface="Calibri" panose="020F0502020204030204" pitchFamily="34" charset="0"/>
              </a:rPr>
              <a:t>PowerShell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err="1">
                <a:latin typeface="Calibri" panose="020F0502020204030204" pitchFamily="34" charset="0"/>
                <a:cs typeface="Calibri" panose="020F0502020204030204" pitchFamily="34" charset="0"/>
              </a:rPr>
              <a:t>crashcourse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, best </a:t>
            </a:r>
            <a:r>
              <a:rPr lang="sv-SE" err="1">
                <a:latin typeface="Calibri" panose="020F0502020204030204" pitchFamily="34" charset="0"/>
                <a:cs typeface="Calibri" panose="020F0502020204030204" pitchFamily="34" charset="0"/>
              </a:rPr>
              <a:t>practise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, funktioner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717E9F-FB14-4976-9C79-F377F503AD41}"/>
              </a:ext>
            </a:extLst>
          </p:cNvPr>
          <p:cNvSpPr txBox="1"/>
          <p:nvPr/>
        </p:nvSpPr>
        <p:spPr>
          <a:xfrm>
            <a:off x="3576214" y="3404290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rgbClr val="F08817"/>
                </a:solidFill>
              </a:rPr>
              <a:t>10:15 – 11:30 </a:t>
            </a:r>
            <a:r>
              <a:rPr lang="sv-SE" err="1">
                <a:latin typeface="Calibri" panose="020F0502020204030204" pitchFamily="34" charset="0"/>
                <a:cs typeface="Calibri" panose="020F0502020204030204" pitchFamily="34" charset="0"/>
              </a:rPr>
              <a:t>PowerShell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 funktioner forts. labb</a:t>
            </a:r>
          </a:p>
        </p:txBody>
      </p:sp>
      <p:pic>
        <p:nvPicPr>
          <p:cNvPr id="36" name="Graphic 35" descr="Fork and knife">
            <a:extLst>
              <a:ext uri="{FF2B5EF4-FFF2-40B4-BE49-F238E27FC236}">
                <a16:creationId xmlns:a16="http://schemas.microsoft.com/office/drawing/2014/main" id="{4F2D93E7-53F1-48A1-8B99-24C70BA8CB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86512" y="4017954"/>
            <a:ext cx="455822" cy="4558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21C731-4188-4C59-B8FB-FC85C8E738BB}"/>
              </a:ext>
            </a:extLst>
          </p:cNvPr>
          <p:cNvSpPr txBox="1"/>
          <p:nvPr/>
        </p:nvSpPr>
        <p:spPr>
          <a:xfrm>
            <a:off x="3576213" y="4027479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rgbClr val="F08817"/>
                </a:solidFill>
              </a:rPr>
              <a:t>11:30 – 12:30 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Lunch</a:t>
            </a:r>
          </a:p>
        </p:txBody>
      </p:sp>
      <p:pic>
        <p:nvPicPr>
          <p:cNvPr id="38" name="Graphic 37" descr="Classroom">
            <a:extLst>
              <a:ext uri="{FF2B5EF4-FFF2-40B4-BE49-F238E27FC236}">
                <a16:creationId xmlns:a16="http://schemas.microsoft.com/office/drawing/2014/main" id="{32A895C8-388C-4FE4-80DE-7F43C89C1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2790" y="4613644"/>
            <a:ext cx="514285" cy="514285"/>
          </a:xfrm>
          <a:prstGeom prst="rect">
            <a:avLst/>
          </a:prstGeom>
        </p:spPr>
      </p:pic>
      <p:pic>
        <p:nvPicPr>
          <p:cNvPr id="39" name="Graphic 38" descr="Coffee">
            <a:extLst>
              <a:ext uri="{FF2B5EF4-FFF2-40B4-BE49-F238E27FC236}">
                <a16:creationId xmlns:a16="http://schemas.microsoft.com/office/drawing/2014/main" id="{D1A7067A-20B9-4277-B262-818F4C4B4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2787" y="5178831"/>
            <a:ext cx="514288" cy="5142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0E180B-DC9D-4546-B8B8-6EF67B177851}"/>
              </a:ext>
            </a:extLst>
          </p:cNvPr>
          <p:cNvSpPr txBox="1"/>
          <p:nvPr/>
        </p:nvSpPr>
        <p:spPr>
          <a:xfrm>
            <a:off x="3576213" y="4647620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rgbClr val="F08817"/>
                </a:solidFill>
              </a:rPr>
              <a:t>12:30 – 14:00 </a:t>
            </a:r>
            <a:r>
              <a:rPr lang="sv-SE" err="1">
                <a:latin typeface="Calibri" panose="020F0502020204030204" pitchFamily="34" charset="0"/>
                <a:cs typeface="Calibri" panose="020F0502020204030204" pitchFamily="34" charset="0"/>
              </a:rPr>
              <a:t>VSCode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, versionshantering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D78FE3-7093-41D2-8CAC-87F20E122A88}"/>
              </a:ext>
            </a:extLst>
          </p:cNvPr>
          <p:cNvSpPr txBox="1"/>
          <p:nvPr/>
        </p:nvSpPr>
        <p:spPr>
          <a:xfrm>
            <a:off x="3554094" y="5265038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rgbClr val="F08817"/>
                </a:solidFill>
              </a:rPr>
              <a:t>14:00 – 14:10 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Kaffe / Bensträckare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D19C2D-1311-42FC-B837-AAE4997E5B44}"/>
              </a:ext>
            </a:extLst>
          </p:cNvPr>
          <p:cNvSpPr txBox="1"/>
          <p:nvPr/>
        </p:nvSpPr>
        <p:spPr>
          <a:xfrm>
            <a:off x="3576213" y="5830994"/>
            <a:ext cx="745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spc="300">
                <a:solidFill>
                  <a:srgbClr val="F08817"/>
                </a:solidFill>
              </a:rPr>
              <a:t>14:10 – 15:00 </a:t>
            </a:r>
            <a:r>
              <a:rPr lang="sv-SE">
                <a:latin typeface="Calibri" panose="020F0502020204030204" pitchFamily="34" charset="0"/>
                <a:cs typeface="Calibri" panose="020F0502020204030204" pitchFamily="34" charset="0"/>
              </a:rPr>
              <a:t>Moduler + avslutning</a:t>
            </a:r>
          </a:p>
        </p:txBody>
      </p:sp>
    </p:spTree>
    <p:extLst>
      <p:ext uri="{BB962C8B-B14F-4D97-AF65-F5344CB8AC3E}">
        <p14:creationId xmlns:p14="http://schemas.microsoft.com/office/powerpoint/2010/main" val="2578585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AAACC-E593-45CE-9702-35A87419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Versionshantering – </a:t>
            </a:r>
            <a:r>
              <a:rPr lang="sv-SE" err="1"/>
              <a:t>crash</a:t>
            </a:r>
            <a:r>
              <a:rPr lang="sv-SE"/>
              <a:t> </a:t>
            </a:r>
            <a:r>
              <a:rPr lang="sv-SE" err="1"/>
              <a:t>course</a:t>
            </a:r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80F9B-FC55-43EA-98BB-13CB6DFF4FC0}"/>
              </a:ext>
            </a:extLst>
          </p:cNvPr>
          <p:cNvSpPr txBox="1"/>
          <p:nvPr/>
        </p:nvSpPr>
        <p:spPr>
          <a:xfrm>
            <a:off x="3390900" y="5676900"/>
            <a:ext cx="887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/>
              <a:t>Källa: </a:t>
            </a:r>
            <a:r>
              <a:rPr lang="sv-SE" sz="1600">
                <a:hlinkClick r:id="rId2"/>
              </a:rPr>
              <a:t>https://betterexplained.com/articles/a-visual-guide-to-version-control/</a:t>
            </a:r>
            <a:endParaRPr lang="sv-SE" sz="1600"/>
          </a:p>
        </p:txBody>
      </p:sp>
      <p:pic>
        <p:nvPicPr>
          <p:cNvPr id="3074" name="Picture 2" descr="version control branch">
            <a:extLst>
              <a:ext uri="{FF2B5EF4-FFF2-40B4-BE49-F238E27FC236}">
                <a16:creationId xmlns:a16="http://schemas.microsoft.com/office/drawing/2014/main" id="{6872626B-3E9F-4B02-B413-AFDBA45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848" y="1965952"/>
            <a:ext cx="3291882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ersion control merge">
            <a:extLst>
              <a:ext uri="{FF2B5EF4-FFF2-40B4-BE49-F238E27FC236}">
                <a16:creationId xmlns:a16="http://schemas.microsoft.com/office/drawing/2014/main" id="{53185562-41D2-482F-A6F3-1D538023F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597" y="1960709"/>
            <a:ext cx="3362956" cy="341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1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AAACC-E593-45CE-9702-35A87419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Versionshantering i </a:t>
            </a:r>
            <a:r>
              <a:rPr lang="sv-SE" err="1"/>
              <a:t>VSCode</a:t>
            </a:r>
            <a:r>
              <a:rPr lang="sv-SE"/>
              <a:t>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3E3A1-4C56-4DB4-A7EF-0EA51235E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sv-SE"/>
              <a:t>Starta </a:t>
            </a:r>
            <a:r>
              <a:rPr lang="sv-SE" err="1"/>
              <a:t>VSCode</a:t>
            </a:r>
            <a:endParaRPr lang="sv-SE"/>
          </a:p>
          <a:p>
            <a:pPr marL="514350" indent="-514350">
              <a:buAutoNum type="arabicParenR"/>
            </a:pPr>
            <a:r>
              <a:rPr lang="sv-SE"/>
              <a:t>Gå till </a:t>
            </a:r>
            <a:r>
              <a:rPr lang="sv-SE" err="1"/>
              <a:t>Github</a:t>
            </a:r>
            <a:r>
              <a:rPr lang="sv-SE"/>
              <a:t> (</a:t>
            </a:r>
            <a:r>
              <a:rPr lang="sv-SE">
                <a:hlinkClick r:id="rId2"/>
              </a:rPr>
              <a:t>https://github.com/</a:t>
            </a:r>
            <a:r>
              <a:rPr lang="sv-SE"/>
              <a:t>) och logga in </a:t>
            </a:r>
          </a:p>
          <a:p>
            <a:pPr marL="514350" indent="-514350">
              <a:buAutoNum type="arabicParenR"/>
            </a:pPr>
            <a:r>
              <a:rPr lang="sv-SE"/>
              <a:t>Starta ett projekt (private)</a:t>
            </a:r>
          </a:p>
          <a:p>
            <a:pPr marL="514350" indent="-514350">
              <a:buAutoNum type="arabicParenR"/>
            </a:pPr>
            <a:r>
              <a:rPr lang="sv-SE"/>
              <a:t>Kopia adress, välj </a:t>
            </a:r>
            <a:r>
              <a:rPr lang="sv-SE" err="1"/>
              <a:t>location</a:t>
            </a:r>
            <a:r>
              <a:rPr lang="sv-SE"/>
              <a:t> (ex. C:\_kod) och logga in på Git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/>
              <a:t>git config --global </a:t>
            </a:r>
            <a:r>
              <a:rPr lang="en-US" err="1"/>
              <a:t>user.email</a:t>
            </a:r>
            <a:r>
              <a:rPr lang="en-US"/>
              <a:t> "you@example.com"</a:t>
            </a:r>
            <a:br>
              <a:rPr lang="en-US"/>
            </a:br>
            <a:r>
              <a:rPr lang="en-US"/>
              <a:t>git config --global user.name "Your Name"</a:t>
            </a:r>
            <a:endParaRPr lang="sv-SE"/>
          </a:p>
          <a:p>
            <a:pPr marL="0" indent="0">
              <a:buNone/>
            </a:pPr>
            <a:endParaRPr lang="sv-SE"/>
          </a:p>
          <a:p>
            <a:pPr marL="0" indent="0">
              <a:buNone/>
            </a:pPr>
            <a:endParaRPr lang="sv-SE"/>
          </a:p>
          <a:p>
            <a:pPr marL="514350" indent="-514350">
              <a:buAutoNum type="arabicParenR"/>
            </a:pPr>
            <a:endParaRPr lang="sv-SE"/>
          </a:p>
          <a:p>
            <a:pPr marL="514350" indent="-514350">
              <a:buAutoNum type="arabicParenR"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79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AAACC-E593-45CE-9702-35A87419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Versionshantera första script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3E3A1-4C56-4DB4-A7EF-0EA51235E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sv-SE"/>
              <a:t>Skapa ett script i ditt ”</a:t>
            </a:r>
            <a:r>
              <a:rPr lang="sv-SE" err="1"/>
              <a:t>repository</a:t>
            </a:r>
            <a:r>
              <a:rPr lang="sv-SE"/>
              <a:t>” (C:\_kod)</a:t>
            </a:r>
          </a:p>
          <a:p>
            <a:pPr marL="514350" indent="-514350">
              <a:buAutoNum type="arabicParenR"/>
            </a:pPr>
            <a:r>
              <a:rPr lang="sv-SE"/>
              <a:t>Addera till versionskontroll (syns som ”</a:t>
            </a:r>
            <a:r>
              <a:rPr lang="sv-SE" err="1"/>
              <a:t>untracked</a:t>
            </a:r>
            <a:r>
              <a:rPr lang="sv-SE"/>
              <a:t>”)</a:t>
            </a:r>
          </a:p>
          <a:p>
            <a:pPr marL="514350" indent="-514350">
              <a:buAutoNum type="arabicParenR"/>
            </a:pPr>
            <a:r>
              <a:rPr lang="sv-SE"/>
              <a:t>”</a:t>
            </a:r>
            <a:r>
              <a:rPr lang="sv-SE" err="1"/>
              <a:t>Commit</a:t>
            </a:r>
            <a:r>
              <a:rPr lang="sv-SE"/>
              <a:t>”</a:t>
            </a:r>
          </a:p>
          <a:p>
            <a:pPr marL="514350" indent="-514350">
              <a:buAutoNum type="arabicParenR"/>
            </a:pPr>
            <a:r>
              <a:rPr lang="sv-SE"/>
              <a:t>”</a:t>
            </a:r>
            <a:r>
              <a:rPr lang="sv-SE" err="1"/>
              <a:t>Sync</a:t>
            </a:r>
            <a:r>
              <a:rPr lang="sv-SE"/>
              <a:t>”</a:t>
            </a:r>
          </a:p>
          <a:p>
            <a:pPr marL="0" indent="0">
              <a:buNone/>
            </a:pPr>
            <a:endParaRPr lang="sv-SE"/>
          </a:p>
          <a:p>
            <a:pPr marL="0" indent="0">
              <a:buNone/>
            </a:pPr>
            <a:endParaRPr lang="sv-SE"/>
          </a:p>
          <a:p>
            <a:pPr marL="514350" indent="-514350">
              <a:buAutoNum type="arabicParenR"/>
            </a:pPr>
            <a:endParaRPr lang="sv-SE"/>
          </a:p>
          <a:p>
            <a:pPr marL="514350" indent="-514350">
              <a:buAutoNum type="arabicParenR"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3641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65E1E-477B-40CC-A0F9-0F444F57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/>
              <a:t>Moduler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446EA-6312-4691-B28A-74929470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>
                <a:solidFill>
                  <a:srgbClr val="000000"/>
                </a:solidFill>
                <a:latin typeface="Consolas" panose="020B0609020204030204" pitchFamily="49" charset="0"/>
              </a:rPr>
              <a:t>Funktioner som ”bundlas” i moduler, ex. </a:t>
            </a:r>
            <a:r>
              <a:rPr lang="sv-SE" err="1">
                <a:solidFill>
                  <a:srgbClr val="000000"/>
                </a:solidFill>
                <a:latin typeface="Consolas" panose="020B0609020204030204" pitchFamily="49" charset="0"/>
              </a:rPr>
              <a:t>ADModule</a:t>
            </a:r>
            <a:r>
              <a:rPr lang="sv-SE">
                <a:solidFill>
                  <a:srgbClr val="000000"/>
                </a:solidFill>
                <a:latin typeface="Consolas" panose="020B0609020204030204" pitchFamily="49" charset="0"/>
              </a:rPr>
              <a:t> (get-</a:t>
            </a:r>
            <a:r>
              <a:rPr lang="sv-SE" err="1">
                <a:solidFill>
                  <a:srgbClr val="000000"/>
                </a:solidFill>
                <a:latin typeface="Consolas" panose="020B0609020204030204" pitchFamily="49" charset="0"/>
              </a:rPr>
              <a:t>Aduser</a:t>
            </a:r>
            <a:r>
              <a:rPr lang="sv-SE">
                <a:solidFill>
                  <a:srgbClr val="000000"/>
                </a:solidFill>
                <a:latin typeface="Consolas" panose="020B0609020204030204" pitchFamily="49" charset="0"/>
              </a:rPr>
              <a:t>, set-</a:t>
            </a:r>
            <a:r>
              <a:rPr lang="sv-SE" err="1">
                <a:solidFill>
                  <a:srgbClr val="000000"/>
                </a:solidFill>
                <a:latin typeface="Consolas" panose="020B0609020204030204" pitchFamily="49" charset="0"/>
              </a:rPr>
              <a:t>Aduser</a:t>
            </a:r>
            <a:r>
              <a:rPr lang="sv-SE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sv-SE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Består av: .psm1 (kod)</a:t>
            </a:r>
          </a:p>
          <a:p>
            <a:pPr marL="0" indent="0">
              <a:buNone/>
            </a:pP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           .psd1 (manifest)</a:t>
            </a:r>
          </a:p>
          <a:p>
            <a:pPr marL="0" indent="0">
              <a:buNone/>
            </a:pPr>
            <a:endParaRPr lang="sv-SE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Modul: </a:t>
            </a:r>
            <a:r>
              <a:rPr lang="sv-SE">
                <a:hlinkClick r:id="rId3"/>
              </a:rPr>
              <a:t>https://github.com/selevik/norrkoping/tree/master/Modules</a:t>
            </a:r>
            <a:endParaRPr lang="sv-SE">
              <a:solidFill>
                <a:srgbClr val="005CC5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64445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0C110-541E-431B-8DFA-F78D863D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Kaffe / Bensträckare (10 min)</a:t>
            </a:r>
          </a:p>
        </p:txBody>
      </p:sp>
      <p:pic>
        <p:nvPicPr>
          <p:cNvPr id="4" name="Graphic 3" descr="Coffee">
            <a:extLst>
              <a:ext uri="{FF2B5EF4-FFF2-40B4-BE49-F238E27FC236}">
                <a16:creationId xmlns:a16="http://schemas.microsoft.com/office/drawing/2014/main" id="{530E910E-983A-4636-8389-D72A78F4F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882" y="1538288"/>
            <a:ext cx="4686236" cy="468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9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65E1E-477B-40CC-A0F9-0F444F57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/>
              <a:t>Bonus: SQL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446EA-6312-4691-B28A-74929470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v-SE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Funktioner: </a:t>
            </a:r>
            <a:r>
              <a:rPr lang="sv-SE">
                <a:hlinkClick r:id="rId2"/>
              </a:rPr>
              <a:t>https://github.com/selevik/norrkoping/blob/master/Functions/Get-SQL.ps1</a:t>
            </a:r>
            <a:endParaRPr lang="sv-SE"/>
          </a:p>
          <a:p>
            <a:pPr marL="0" indent="0">
              <a:buNone/>
            </a:pPr>
            <a:endParaRPr lang="sv-SE">
              <a:solidFill>
                <a:srgbClr val="005CC5"/>
              </a:solidFill>
              <a:latin typeface="SFMono-Regular"/>
            </a:endParaRPr>
          </a:p>
          <a:p>
            <a:pPr marL="0" indent="0">
              <a:buNone/>
            </a:pPr>
            <a:r>
              <a:rPr lang="sv-SE">
                <a:hlinkClick r:id="rId3"/>
              </a:rPr>
              <a:t>https://github.com/selevik/norrkoping/blob/master/Functions/Set-SQL.ps1</a:t>
            </a:r>
            <a:endParaRPr lang="sv-SE"/>
          </a:p>
          <a:p>
            <a:pPr marL="0" indent="0">
              <a:buNone/>
            </a:pPr>
            <a:endParaRPr lang="sv-SE">
              <a:solidFill>
                <a:srgbClr val="005CC5"/>
              </a:solidFill>
              <a:latin typeface="SFMono-Regular"/>
            </a:endParaRPr>
          </a:p>
          <a:p>
            <a:pPr marL="0" indent="0">
              <a:buNone/>
            </a:pP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Demo!</a:t>
            </a:r>
            <a:endParaRPr lang="sv-SE">
              <a:solidFill>
                <a:srgbClr val="005CC5"/>
              </a:solidFill>
              <a:latin typeface="SFMono-Regular"/>
            </a:endParaRPr>
          </a:p>
          <a:p>
            <a:pPr marL="0" indent="0">
              <a:buNone/>
            </a:pPr>
            <a:endParaRPr lang="sv-SE">
              <a:solidFill>
                <a:srgbClr val="005CC5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3251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4080-03D2-494C-8BDD-CA1D0CA0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Installera moduler från </a:t>
            </a:r>
            <a:r>
              <a:rPr lang="sv-SE" err="1"/>
              <a:t>Gallery</a:t>
            </a:r>
            <a:r>
              <a:rPr lang="sv-SE"/>
              <a:t> / </a:t>
            </a:r>
            <a:r>
              <a:rPr lang="sv-SE" err="1"/>
              <a:t>Nuget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47A6-1615-432C-A237-F770CAD50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[Kräver </a:t>
            </a:r>
            <a:r>
              <a:rPr lang="sv-SE" err="1"/>
              <a:t>Admin</a:t>
            </a:r>
            <a:r>
              <a:rPr lang="sv-SE"/>
              <a:t>]</a:t>
            </a:r>
          </a:p>
          <a:p>
            <a:pPr marL="0" indent="0">
              <a:buNone/>
            </a:pPr>
            <a:endParaRPr lang="sv-SE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err="1">
                <a:solidFill>
                  <a:srgbClr val="0000FF"/>
                </a:solidFill>
                <a:latin typeface="Consolas" panose="020B0609020204030204" pitchFamily="49" charset="0"/>
              </a:rPr>
              <a:t>Find-Module</a:t>
            </a: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 err="1">
                <a:solidFill>
                  <a:srgbClr val="333333"/>
                </a:solidFill>
                <a:latin typeface="Consolas" panose="020B0609020204030204" pitchFamily="49" charset="0"/>
              </a:rPr>
              <a:t>MSOnline</a:t>
            </a:r>
            <a:endParaRPr lang="sv-SE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err="1">
                <a:solidFill>
                  <a:srgbClr val="0000FF"/>
                </a:solidFill>
                <a:latin typeface="Consolas" panose="020B0609020204030204" pitchFamily="49" charset="0"/>
              </a:rPr>
              <a:t>Install-Module</a:t>
            </a:r>
            <a:r>
              <a:rPr lang="sv-SE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 err="1">
                <a:solidFill>
                  <a:srgbClr val="333333"/>
                </a:solidFill>
                <a:latin typeface="Consolas" panose="020B0609020204030204" pitchFamily="49" charset="0"/>
              </a:rPr>
              <a:t>MSOnline</a:t>
            </a:r>
            <a:endParaRPr lang="sv-SE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sv-SE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8238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objekt 17">
            <a:extLst>
              <a:ext uri="{FF2B5EF4-FFF2-40B4-BE49-F238E27FC236}">
                <a16:creationId xmlns:a16="http://schemas.microsoft.com/office/drawing/2014/main" id="{6AEE9720-2611-4955-B600-43752E70F03E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56"/>
            <a:ext cx="12192000" cy="6858000"/>
          </a:xfrm>
          <a:prstGeom prst="rect">
            <a:avLst/>
          </a:prstGeom>
        </p:spPr>
      </p:pic>
      <p:pic>
        <p:nvPicPr>
          <p:cNvPr id="20" name="Bild 19" descr="Frågor">
            <a:extLst>
              <a:ext uri="{FF2B5EF4-FFF2-40B4-BE49-F238E27FC236}">
                <a16:creationId xmlns:a16="http://schemas.microsoft.com/office/drawing/2014/main" id="{71EDAA6A-0820-4878-9852-AF2C4658C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600" y="644856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8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tshållare för bild 12">
            <a:extLst>
              <a:ext uri="{FF2B5EF4-FFF2-40B4-BE49-F238E27FC236}">
                <a16:creationId xmlns:a16="http://schemas.microsoft.com/office/drawing/2014/main" id="{CB7BF433-FCDD-4BD0-BA95-A72F5F72C0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r="14114"/>
          <a:stretch>
            <a:fillRect/>
          </a:stretch>
        </p:blipFill>
        <p:spPr/>
      </p:pic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FFA8B7DB-7DE5-4908-93C0-287FFC76B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/>
              <a:t>Förväntningar</a:t>
            </a:r>
          </a:p>
        </p:txBody>
      </p:sp>
    </p:spTree>
    <p:extLst>
      <p:ext uri="{BB962C8B-B14F-4D97-AF65-F5344CB8AC3E}">
        <p14:creationId xmlns:p14="http://schemas.microsoft.com/office/powerpoint/2010/main" val="162825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F50C7D8-F1F7-4ABC-8D8E-E828398D67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22982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DE9AA-2F04-4608-8202-4BD76D9BC8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/>
              <a:t>Vem är jag?</a:t>
            </a:r>
          </a:p>
        </p:txBody>
      </p:sp>
    </p:spTree>
    <p:extLst>
      <p:ext uri="{BB962C8B-B14F-4D97-AF65-F5344CB8AC3E}">
        <p14:creationId xmlns:p14="http://schemas.microsoft.com/office/powerpoint/2010/main" val="1195661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4769B00-4C10-4DE4-B76A-81551223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/>
              <a:t>Skillz</a:t>
            </a:r>
            <a:endParaRPr lang="sv-SE"/>
          </a:p>
        </p:txBody>
      </p:sp>
      <p:pic>
        <p:nvPicPr>
          <p:cNvPr id="22" name="Picture Placeholder 21" descr="A person wearing a suit and tie smiling and looking at the camera&#10;&#10;Description automatically generated">
            <a:extLst>
              <a:ext uri="{FF2B5EF4-FFF2-40B4-BE49-F238E27FC236}">
                <a16:creationId xmlns:a16="http://schemas.microsoft.com/office/drawing/2014/main" id="{8C333535-9168-41D8-9DA0-C44E0D0D13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3336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320FE6-EA27-4477-A72D-0B3EDFF22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24" name="Picture 23" descr="A picture containing display, building&#10;&#10;Description automatically generated">
            <a:extLst>
              <a:ext uri="{FF2B5EF4-FFF2-40B4-BE49-F238E27FC236}">
                <a16:creationId xmlns:a16="http://schemas.microsoft.com/office/drawing/2014/main" id="{3E6A2FBB-56F3-475E-9D88-51F1B713A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65" y="1887561"/>
            <a:ext cx="1865629" cy="20453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B06C39-2257-43E4-B807-D2A986B41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332" y="1887561"/>
            <a:ext cx="3140655" cy="2050399"/>
          </a:xfrm>
          <a:prstGeom prst="rect">
            <a:avLst/>
          </a:prstGeom>
        </p:spPr>
      </p:pic>
      <p:pic>
        <p:nvPicPr>
          <p:cNvPr id="34" name="Picture 33" descr="A picture containing object&#10;&#10;Description automatically generated">
            <a:extLst>
              <a:ext uri="{FF2B5EF4-FFF2-40B4-BE49-F238E27FC236}">
                <a16:creationId xmlns:a16="http://schemas.microsoft.com/office/drawing/2014/main" id="{76FBE99A-2789-4AAB-B993-085180D35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16" y="4324251"/>
            <a:ext cx="3354805" cy="969748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0BBE6498-32BD-4B44-9F65-4AC6D4A1A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753" y="4110047"/>
            <a:ext cx="3212483" cy="2184488"/>
          </a:xfrm>
          <a:prstGeom prst="rect">
            <a:avLst/>
          </a:prstGeom>
        </p:spPr>
      </p:pic>
      <p:pic>
        <p:nvPicPr>
          <p:cNvPr id="40" name="Picture 39" descr="A drawing of a person&#10;&#10;Description automatically generated">
            <a:extLst>
              <a:ext uri="{FF2B5EF4-FFF2-40B4-BE49-F238E27FC236}">
                <a16:creationId xmlns:a16="http://schemas.microsoft.com/office/drawing/2014/main" id="{5FB8CF24-BDD1-4BD1-BBC9-77EC93CB21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7667" l="10000" r="90000">
                        <a14:foregroundMark x1="13000" y1="94000" x2="13000" y2="94000"/>
                        <a14:foregroundMark x1="36333" y1="97667" x2="36333" y2="97667"/>
                        <a14:foregroundMark x1="63000" y1="20667" x2="63000" y2="20667"/>
                        <a14:foregroundMark x1="50667" y1="51000" x2="50667" y2="51000"/>
                        <a14:foregroundMark x1="50667" y1="67333" x2="50667" y2="6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189" y="1655709"/>
            <a:ext cx="2271811" cy="2271811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0FDEA3B0-F539-464F-B3A8-8B38781D45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0444" y1="36889" x2="60444" y2="36889"/>
                        <a14:foregroundMark x1="56000" y1="21333" x2="56000" y2="21333"/>
                        <a14:foregroundMark x1="49333" y1="21778" x2="49333" y2="21778"/>
                        <a14:foregroundMark x1="40444" y1="24444" x2="40444" y2="24444"/>
                        <a14:foregroundMark x1="36444" y1="30222" x2="36444" y2="30222"/>
                        <a14:foregroundMark x1="34667" y1="36889" x2="34667" y2="36889"/>
                        <a14:foregroundMark x1="36444" y1="43556" x2="36444" y2="43556"/>
                        <a14:foregroundMark x1="40000" y1="49778" x2="40000" y2="49778"/>
                        <a14:foregroundMark x1="63556" y1="25778" x2="63556" y2="25778"/>
                        <a14:foregroundMark x1="66222" y1="31111" x2="66222" y2="31111"/>
                        <a14:foregroundMark x1="64889" y1="40000" x2="64889" y2="40000"/>
                        <a14:foregroundMark x1="62222" y1="46222" x2="62222" y2="46222"/>
                        <a14:foregroundMark x1="61333" y1="50222" x2="61333" y2="50222"/>
                        <a14:foregroundMark x1="66222" y1="31556" x2="66222" y2="31556"/>
                        <a14:foregroundMark x1="67111" y1="31111" x2="67111" y2="31111"/>
                        <a14:backgroundMark x1="40000" y1="50667" x2="40000" y2="50667"/>
                        <a14:backgroundMark x1="65778" y1="31111" x2="65778" y2="31111"/>
                        <a14:backgroundMark x1="64444" y1="26667" x2="64444" y2="26667"/>
                        <a14:backgroundMark x1="39556" y1="24889" x2="39556" y2="24889"/>
                        <a14:backgroundMark x1="39556" y1="24444" x2="39556" y2="2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531" y="422243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8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DEDED6-36C7-41A7-AD2C-C44392CA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Andreas - kod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A139B9F-EDBB-46C0-822C-41ABBC383D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7805765"/>
              </p:ext>
            </p:extLst>
          </p:nvPr>
        </p:nvGraphicFramePr>
        <p:xfrm>
          <a:off x="621632" y="2159669"/>
          <a:ext cx="10732168" cy="340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336CA95-15EF-4E79-BA3F-E40FA22B9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274632"/>
              </p:ext>
            </p:extLst>
          </p:nvPr>
        </p:nvGraphicFramePr>
        <p:xfrm>
          <a:off x="2374565" y="4597567"/>
          <a:ext cx="7442869" cy="193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5010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206D53-646D-4485-8779-53E6620D37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67C091-73DA-4D12-8356-8C7F80779D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51FAB0-A441-46D2-B1D9-438CEAD36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E38C17-7538-4100-A2A3-FAD7189E4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6F0D9F-1BCC-4773-AB71-C1573CAC7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A9A973-FD78-4EF4-866F-D3831DE553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B05A6D-D0DD-4998-9B2D-2ABF182D4A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41B69B-7503-4D22-8014-D2A7E3E20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B483D6-BBB1-45B1-A82E-44438D7A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CE8930-CE88-4362-9B52-2662F76A0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7A052B-57C8-4ECF-B26A-B1632B288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1E5068-FDEF-4AFE-8B69-CD1003778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0AEAEE-237F-487F-ADDE-0201D70D1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9EE6BA-F5B2-45BC-8B32-91F79034EC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C244EA-E301-40E0-9793-D1739221D7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0F820C-D9B6-4CDA-93F5-85E2983A6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C7B5FC-7F4D-4832-A863-6D5230BEB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C19E7-9A34-4DD3-9E55-112AB9476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0FC16E-5789-4896-B2FA-BC4188308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AA5BFD-A87F-435E-B5A7-D93E1AC17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887799-6A7A-451F-A161-A919E11D0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A4A159-2B6B-4B21-8CDD-C9E1482E2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61667F-62F5-4343-B80D-5615E99D9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43FC7-32EF-46E1-958D-5BBA4BF512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FBEE01F-05E4-4A16-B5E9-5D2B70FCE3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9352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50FE06-170B-4CB1-8DB7-138AE399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/>
              <a:t>PowerShell</a:t>
            </a:r>
            <a:r>
              <a:rPr lang="sv-SE"/>
              <a:t> </a:t>
            </a:r>
            <a:r>
              <a:rPr lang="sv-SE" err="1"/>
              <a:t>crash</a:t>
            </a:r>
            <a:r>
              <a:rPr lang="sv-SE"/>
              <a:t> </a:t>
            </a:r>
            <a:r>
              <a:rPr lang="sv-SE" err="1"/>
              <a:t>course</a:t>
            </a:r>
            <a:endParaRPr lang="sv-SE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CA5DE97-08C1-4DCD-B458-10EC913525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5" r="2713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C45B48-DC49-49A7-AFD4-0D06347ECD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A47AF5-4823-465B-8963-CAD84E568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/>
              <a:t>Syntax:</a:t>
            </a:r>
          </a:p>
          <a:p>
            <a:pPr marL="0" indent="0">
              <a:buNone/>
            </a:pPr>
            <a:r>
              <a:rPr lang="sv-SE"/>
              <a:t>$ &lt;- Variabel</a:t>
            </a:r>
          </a:p>
          <a:p>
            <a:pPr marL="0" indent="0">
              <a:buNone/>
            </a:pPr>
            <a:r>
              <a:rPr lang="sv-SE"/>
              <a:t>| &lt;- </a:t>
            </a:r>
            <a:r>
              <a:rPr lang="sv-SE" err="1"/>
              <a:t>Pipe</a:t>
            </a:r>
            <a:endParaRPr lang="sv-SE"/>
          </a:p>
          <a:p>
            <a:pPr marL="0" indent="0">
              <a:buNone/>
            </a:pPr>
            <a:r>
              <a:rPr lang="sv-SE"/>
              <a:t>@() = Array</a:t>
            </a:r>
          </a:p>
          <a:p>
            <a:pPr marL="0" indent="0">
              <a:buNone/>
            </a:pPr>
            <a:r>
              <a:rPr lang="sv-SE"/>
              <a:t>@{} = </a:t>
            </a:r>
            <a:r>
              <a:rPr lang="sv-SE" err="1"/>
              <a:t>HashTable</a:t>
            </a:r>
            <a:endParaRPr lang="sv-SE"/>
          </a:p>
          <a:p>
            <a:pPr marL="0" indent="0">
              <a:buNone/>
            </a:pPr>
            <a:endParaRPr lang="sv-SE"/>
          </a:p>
          <a:p>
            <a:r>
              <a:rPr lang="sv-SE"/>
              <a:t>Objektbaserat:</a:t>
            </a:r>
          </a:p>
          <a:p>
            <a:pPr marL="0" indent="0">
              <a:buNone/>
            </a:pPr>
            <a:r>
              <a:rPr lang="sv-SE"/>
              <a:t>$</a:t>
            </a:r>
            <a:r>
              <a:rPr lang="sv-SE" err="1"/>
              <a:t>Object.Name</a:t>
            </a:r>
            <a:endParaRPr lang="sv-SE"/>
          </a:p>
          <a:p>
            <a:pPr marL="0" indent="0">
              <a:buNone/>
            </a:pPr>
            <a:endParaRPr lang="sv-SE"/>
          </a:p>
          <a:p>
            <a:r>
              <a:rPr lang="sv-SE"/>
              <a:t>Bygger på .NET</a:t>
            </a:r>
          </a:p>
          <a:p>
            <a:pPr marL="0" indent="0">
              <a:buNone/>
            </a:pPr>
            <a:r>
              <a:rPr lang="sv-SE"/>
              <a:t>[</a:t>
            </a:r>
            <a:r>
              <a:rPr lang="sv-SE" err="1"/>
              <a:t>System.AppDomain</a:t>
            </a:r>
            <a:r>
              <a:rPr lang="sv-SE"/>
              <a:t>]::</a:t>
            </a:r>
            <a:r>
              <a:rPr lang="sv-SE" err="1"/>
              <a:t>CurrentDomain</a:t>
            </a:r>
            <a:r>
              <a:rPr lang="sv-SE"/>
              <a:t> </a:t>
            </a:r>
          </a:p>
          <a:p>
            <a:pPr marL="0" indent="0">
              <a:buNone/>
            </a:pP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2875390"/>
      </p:ext>
    </p:extLst>
  </p:cSld>
  <p:clrMapOvr>
    <a:masterClrMapping/>
  </p:clrMapOvr>
</p:sld>
</file>

<file path=ppt/theme/theme1.xml><?xml version="1.0" encoding="utf-8"?>
<a:theme xmlns:a="http://schemas.openxmlformats.org/drawingml/2006/main" name="Advania">
  <a:themeElements>
    <a:clrScheme name="Advania">
      <a:dk1>
        <a:srgbClr val="25282A"/>
      </a:dk1>
      <a:lt1>
        <a:sysClr val="window" lastClr="FFFFFF"/>
      </a:lt1>
      <a:dk2>
        <a:srgbClr val="30302F"/>
      </a:dk2>
      <a:lt2>
        <a:srgbClr val="E8E8E4"/>
      </a:lt2>
      <a:accent1>
        <a:srgbClr val="98139C"/>
      </a:accent1>
      <a:accent2>
        <a:srgbClr val="F38901"/>
      </a:accent2>
      <a:accent3>
        <a:srgbClr val="84A919"/>
      </a:accent3>
      <a:accent4>
        <a:srgbClr val="2ABAD9"/>
      </a:accent4>
      <a:accent5>
        <a:srgbClr val="4F0077"/>
      </a:accent5>
      <a:accent6>
        <a:srgbClr val="EC5014"/>
      </a:accent6>
      <a:hlink>
        <a:srgbClr val="639B1D"/>
      </a:hlink>
      <a:folHlink>
        <a:srgbClr val="008FA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_mall_190114.potx" id="{12D9168F-A6D3-4710-9874-4161D55A4372}" vid="{9F92FFEA-BFF1-44A4-B3B1-0C36735088CB}"/>
    </a:ext>
  </a:extLst>
</a:theme>
</file>

<file path=ppt/theme/theme2.xml><?xml version="1.0" encoding="utf-8"?>
<a:theme xmlns:a="http://schemas.openxmlformats.org/drawingml/2006/main" name="Codeslides">
  <a:themeElements>
    <a:clrScheme name="Advania">
      <a:dk1>
        <a:srgbClr val="25282A"/>
      </a:dk1>
      <a:lt1>
        <a:sysClr val="window" lastClr="FFFFFF"/>
      </a:lt1>
      <a:dk2>
        <a:srgbClr val="30302F"/>
      </a:dk2>
      <a:lt2>
        <a:srgbClr val="E8E8E4"/>
      </a:lt2>
      <a:accent1>
        <a:srgbClr val="98139C"/>
      </a:accent1>
      <a:accent2>
        <a:srgbClr val="F38901"/>
      </a:accent2>
      <a:accent3>
        <a:srgbClr val="84A919"/>
      </a:accent3>
      <a:accent4>
        <a:srgbClr val="2ABAD9"/>
      </a:accent4>
      <a:accent5>
        <a:srgbClr val="4F0077"/>
      </a:accent5>
      <a:accent6>
        <a:srgbClr val="EC5014"/>
      </a:accent6>
      <a:hlink>
        <a:srgbClr val="639B1D"/>
      </a:hlink>
      <a:folHlink>
        <a:srgbClr val="008FAD"/>
      </a:folHlink>
    </a:clrScheme>
    <a:fontScheme name="Anpassat 1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_mall_190114.potx" id="{12D9168F-A6D3-4710-9874-4161D55A4372}" vid="{9CC9D23F-99EB-4A0D-AB00-638A4474C6FB}"/>
    </a:ext>
  </a:extLst>
</a:theme>
</file>

<file path=ppt/theme/theme3.xml><?xml version="1.0" encoding="utf-8"?>
<a:theme xmlns:a="http://schemas.openxmlformats.org/drawingml/2006/main" name="1_Codeslides">
  <a:themeElements>
    <a:clrScheme name="Advania">
      <a:dk1>
        <a:srgbClr val="25282A"/>
      </a:dk1>
      <a:lt1>
        <a:sysClr val="window" lastClr="FFFFFF"/>
      </a:lt1>
      <a:dk2>
        <a:srgbClr val="30302F"/>
      </a:dk2>
      <a:lt2>
        <a:srgbClr val="E8E8E4"/>
      </a:lt2>
      <a:accent1>
        <a:srgbClr val="98139C"/>
      </a:accent1>
      <a:accent2>
        <a:srgbClr val="F38901"/>
      </a:accent2>
      <a:accent3>
        <a:srgbClr val="84A919"/>
      </a:accent3>
      <a:accent4>
        <a:srgbClr val="2ABAD9"/>
      </a:accent4>
      <a:accent5>
        <a:srgbClr val="4F0077"/>
      </a:accent5>
      <a:accent6>
        <a:srgbClr val="EC5014"/>
      </a:accent6>
      <a:hlink>
        <a:srgbClr val="639B1D"/>
      </a:hlink>
      <a:folHlink>
        <a:srgbClr val="008FAD"/>
      </a:folHlink>
    </a:clrScheme>
    <a:fontScheme name="Anpassat 1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_mall_190114.potx" id="{12D9168F-A6D3-4710-9874-4161D55A4372}" vid="{9CC9D23F-99EB-4A0D-AB00-638A4474C6FB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Advania PowerPoint</Template>
  <TotalTime>39</TotalTime>
  <Words>1013</Words>
  <Application>Microsoft Office PowerPoint</Application>
  <PresentationFormat>Bredbild</PresentationFormat>
  <Paragraphs>236</Paragraphs>
  <Slides>37</Slides>
  <Notes>7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3</vt:i4>
      </vt:variant>
      <vt:variant>
        <vt:lpstr>Bildrubriker</vt:lpstr>
      </vt:variant>
      <vt:variant>
        <vt:i4>37</vt:i4>
      </vt:variant>
    </vt:vector>
  </HeadingPairs>
  <TitlesOfParts>
    <vt:vector size="45" baseType="lpstr">
      <vt:lpstr>Arial</vt:lpstr>
      <vt:lpstr>Calibri</vt:lpstr>
      <vt:lpstr>Consolas</vt:lpstr>
      <vt:lpstr>Lucida Console</vt:lpstr>
      <vt:lpstr>SFMono-Regular</vt:lpstr>
      <vt:lpstr>Advania</vt:lpstr>
      <vt:lpstr>Codeslides</vt:lpstr>
      <vt:lpstr>1_Codeslides</vt:lpstr>
      <vt:lpstr>PowerPoint-presentation</vt:lpstr>
      <vt:lpstr>Andreas Selevik</vt:lpstr>
      <vt:lpstr>PowerPoint-presentation</vt:lpstr>
      <vt:lpstr>PowerPoint-presentation</vt:lpstr>
      <vt:lpstr>PowerPoint-presentation</vt:lpstr>
      <vt:lpstr>Skillz</vt:lpstr>
      <vt:lpstr>Andreas - kod</vt:lpstr>
      <vt:lpstr>PowerPoint-presentation</vt:lpstr>
      <vt:lpstr>PowerShell crash course</vt:lpstr>
      <vt:lpstr>PowerShell crash course</vt:lpstr>
      <vt:lpstr>Loopar</vt:lpstr>
      <vt:lpstr>Felhantering</vt:lpstr>
      <vt:lpstr>Hur vi skall koda</vt:lpstr>
      <vt:lpstr>PowerPoint-presentation</vt:lpstr>
      <vt:lpstr>PowerPoint-presentation</vt:lpstr>
      <vt:lpstr>Funktioner</vt:lpstr>
      <vt:lpstr>Funktioner</vt:lpstr>
      <vt:lpstr>Kaffe / Bensträckare (15 min)</vt:lpstr>
      <vt:lpstr>Yes / No</vt:lpstr>
      <vt:lpstr>Yes / No</vt:lpstr>
      <vt:lpstr>Labb – Skapa egen funktion (Get-Answer)</vt:lpstr>
      <vt:lpstr>Credentials – de tre budorden</vt:lpstr>
      <vt:lpstr>Credentials</vt:lpstr>
      <vt:lpstr>To-do före lunch, inför eftermiddagen</vt:lpstr>
      <vt:lpstr>PowerPoint-presentation</vt:lpstr>
      <vt:lpstr>PowerPoint-presentation</vt:lpstr>
      <vt:lpstr>Preppa VSCode</vt:lpstr>
      <vt:lpstr>Versionshantering – crash course</vt:lpstr>
      <vt:lpstr>Versionshantering – crash course</vt:lpstr>
      <vt:lpstr>Versionshantering – crash course</vt:lpstr>
      <vt:lpstr>Versionshantering i VSCode </vt:lpstr>
      <vt:lpstr>Versionshantera första script</vt:lpstr>
      <vt:lpstr>Moduler</vt:lpstr>
      <vt:lpstr>Kaffe / Bensträckare (10 min)</vt:lpstr>
      <vt:lpstr>Bonus: SQL</vt:lpstr>
      <vt:lpstr>Installera moduler från Gallery / Nuget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Andreas Selevik</dc:creator>
  <cp:lastModifiedBy>Andreas Selevik</cp:lastModifiedBy>
  <cp:revision>1</cp:revision>
  <dcterms:created xsi:type="dcterms:W3CDTF">2019-04-22T11:44:09Z</dcterms:created>
  <dcterms:modified xsi:type="dcterms:W3CDTF">2019-04-24T12:54:59Z</dcterms:modified>
</cp:coreProperties>
</file>